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0" r:id="rId3"/>
    <p:sldId id="257" r:id="rId4"/>
    <p:sldId id="258" r:id="rId5"/>
    <p:sldId id="277" r:id="rId6"/>
    <p:sldId id="259" r:id="rId7"/>
    <p:sldId id="281" r:id="rId8"/>
    <p:sldId id="260" r:id="rId9"/>
    <p:sldId id="265" r:id="rId10"/>
    <p:sldId id="286" r:id="rId11"/>
    <p:sldId id="261" r:id="rId12"/>
    <p:sldId id="262" r:id="rId13"/>
    <p:sldId id="263" r:id="rId14"/>
    <p:sldId id="264" r:id="rId15"/>
    <p:sldId id="282" r:id="rId16"/>
    <p:sldId id="279" r:id="rId17"/>
    <p:sldId id="266" r:id="rId18"/>
    <p:sldId id="267" r:id="rId19"/>
    <p:sldId id="268" r:id="rId20"/>
    <p:sldId id="270" r:id="rId21"/>
    <p:sldId id="283" r:id="rId22"/>
    <p:sldId id="271" r:id="rId23"/>
    <p:sldId id="273" r:id="rId24"/>
    <p:sldId id="272" r:id="rId25"/>
    <p:sldId id="278" r:id="rId26"/>
    <p:sldId id="284" r:id="rId27"/>
    <p:sldId id="285" r:id="rId28"/>
    <p:sldId id="27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B68AA-C878-EBF4-07A8-3531AC5C90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DBB937-947C-F3D4-D09D-98C834DE96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3EE61-6FBB-56FA-287F-2D58FF897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42FF-F6D8-164A-A35F-C0A22AD6D393}" type="datetimeFigureOut">
              <a:rPr lang="en-US" smtClean="0"/>
              <a:t>7/15/24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FC321-7563-FE8B-1856-084F8F1A4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2D49C-932E-CD67-A428-ABB175BEA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ABA42-8E9F-624C-B470-33128D5F3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301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E18D8-9DEB-CFBD-9E17-8D3D2C14F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68324-3115-7357-061B-9BBDB1D7E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26BE2-0E2B-033D-0C50-8078B198D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42FF-F6D8-164A-A35F-C0A22AD6D393}" type="datetimeFigureOut">
              <a:rPr lang="en-US" smtClean="0"/>
              <a:t>7/15/24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27FC9-68A1-D56A-E801-7A6ADCE9E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472AB-A05E-E768-73B9-36952C4C7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ABA42-8E9F-624C-B470-33128D5F3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43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0CEBF4-2897-D8DE-531F-052BA7084E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7D2BD5-CA88-E7EF-14B0-F6BAE3FAE9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82558-B7F8-4FAC-CF4D-22E9CABCE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42FF-F6D8-164A-A35F-C0A22AD6D393}" type="datetimeFigureOut">
              <a:rPr lang="en-US" smtClean="0"/>
              <a:t>7/15/24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8FC99-834B-378B-2485-7EAAD2972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5C284-3B29-956D-3F22-5E9ED8B4E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ABA42-8E9F-624C-B470-33128D5F3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94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B0F9A-81B7-9AB7-6A17-3F45F0699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20977-544F-2AFC-1FBC-5DB21DA8C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19FAB-50D5-532B-B95A-2E1BC32DC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42FF-F6D8-164A-A35F-C0A22AD6D393}" type="datetimeFigureOut">
              <a:rPr lang="en-US" smtClean="0"/>
              <a:t>7/15/24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FD578-F7F8-2A6E-9DA8-95AA1A826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0158D-CEE8-2B1E-3091-3F336402F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ABA42-8E9F-624C-B470-33128D5F3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64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6418B-5A10-9653-3780-AEF3B431B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3F093-3DA3-76CB-C748-D2B65B7B8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AAD34-531D-0518-99B9-6FB00B3BB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42FF-F6D8-164A-A35F-C0A22AD6D393}" type="datetimeFigureOut">
              <a:rPr lang="en-US" smtClean="0"/>
              <a:t>7/15/24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02EDE-2712-4A43-B523-110814D4F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9B1B7-E0A2-C3A8-B6F0-FFAAA8D49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ABA42-8E9F-624C-B470-33128D5F3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84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20512-6F6F-BEC8-AACE-AF7900592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D3A67-3B93-040B-FB64-D3D8502947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DCA8B6-838D-6DE9-7A15-5B6240C28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E0BE87-995E-AC03-BB42-DAB77A0BA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42FF-F6D8-164A-A35F-C0A22AD6D393}" type="datetimeFigureOut">
              <a:rPr lang="en-US" smtClean="0"/>
              <a:t>7/15/24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9E0E6B-8ED9-B777-49DB-33FEF4A72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A4EF9E-0918-A45D-A6DB-3ACE3FC91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ABA42-8E9F-624C-B470-33128D5F3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34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61654-06C6-8F8E-02E2-79F7E60C9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24712-DC44-B9F9-EE0C-AA0AD16B1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85B6A2-0FD1-965E-1107-01A6F19978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49B1E7-E037-A1F3-339A-7160F124E0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1CACB6-0464-CE55-59C8-19E725D58A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E1F114-ADB3-DF69-5AAF-8A7B5B60B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42FF-F6D8-164A-A35F-C0A22AD6D393}" type="datetimeFigureOut">
              <a:rPr lang="en-US" smtClean="0"/>
              <a:t>7/15/24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3FA0CF-A129-1A1F-5617-9ED181736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AF0A26-80B4-5EAE-C0A2-7F97580F2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ABA42-8E9F-624C-B470-33128D5F3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76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DA864-AD72-A127-87E7-442993279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BBD459-04E7-F723-A3F9-2CF80F662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42FF-F6D8-164A-A35F-C0A22AD6D393}" type="datetimeFigureOut">
              <a:rPr lang="en-US" smtClean="0"/>
              <a:t>7/15/24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D3DF3F-AC21-B79F-38FE-28295509E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7AA4B3-AE5F-1AAD-8E2F-EA23C4829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ABA42-8E9F-624C-B470-33128D5F3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49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0CF8D0-6950-282B-7637-EFB20E6DF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42FF-F6D8-164A-A35F-C0A22AD6D393}" type="datetimeFigureOut">
              <a:rPr lang="en-US" smtClean="0"/>
              <a:t>7/15/24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257A51-D344-F443-7CFB-01BE2F905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8D765C-B0F3-C1EB-340C-D078AFB2B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ABA42-8E9F-624C-B470-33128D5F3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19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8D8AA-D729-2E07-8A6D-BF52E73D5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9551E-38DD-D446-BBFA-23CC728EF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AD95BA-20DB-3C04-1FF9-91CA03F721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072777-EA27-B7A0-ED0C-83C415386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42FF-F6D8-164A-A35F-C0A22AD6D393}" type="datetimeFigureOut">
              <a:rPr lang="en-US" smtClean="0"/>
              <a:t>7/15/24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14E56-4E99-ED7F-C4F1-2BEC61BE9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FCFA77-073F-44F8-2F54-260D9B2A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ABA42-8E9F-624C-B470-33128D5F3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78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85CD3-075E-A060-3DFD-5E08F888F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C7FAB2-F9C5-5489-ED00-77EF68A76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791910-AA67-717F-8882-8F05C964A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44E606-F1F6-1875-4020-3D3DB5B17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42FF-F6D8-164A-A35F-C0A22AD6D393}" type="datetimeFigureOut">
              <a:rPr lang="en-US" smtClean="0"/>
              <a:t>7/15/24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3C6C4F-CDAD-065E-A4A0-FE2495055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24A99D-BAED-AA42-34BC-F7E40813E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ABA42-8E9F-624C-B470-33128D5F3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01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707038-CFA8-E6E5-9B19-6DFB00AAC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035C56-680C-5261-69A7-D68E7FBC2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A2912-E1DF-088F-7A8E-BD011DA917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DA42FF-F6D8-164A-A35F-C0A22AD6D393}" type="datetimeFigureOut">
              <a:rPr lang="en-US" smtClean="0"/>
              <a:t>7/15/24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C0E88-C4C5-CDA0-2D59-C0DC9A5CAE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D2CB5-D417-27BF-807E-D9ED052CA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ABA42-8E9F-624C-B470-33128D5F3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76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ollaborative-robotics/crtk-python-client" TargetMode="External"/><Relationship Id="rId2" Type="http://schemas.openxmlformats.org/officeDocument/2006/relationships/hyperlink" Target="https://crtk-robotics.readthedocs.io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collaborative-robotics/crtk-matlab-client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jhu-dvrk/sawIntuitiveResearchKit/wiki/Application-Development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jhu-dvrk/sawIntuitiveResearchKit/wiki/Application-Development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hu-dvrk/dvrk_camera_registration" TargetMode="External"/><Relationship Id="rId2" Type="http://schemas.openxmlformats.org/officeDocument/2006/relationships/hyperlink" Target="https://github.com/jhu-dvrk/dvrk-ros/tree/main/dvrk_python/scripts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jhu-dvrk/dvrk_mode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jhu-dvrk/sawIntuitiveResearchKit/wik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hu-dvrk/sawIntuitiveResearchKit/wiki/BuildROS2" TargetMode="External"/><Relationship Id="rId2" Type="http://schemas.openxmlformats.org/officeDocument/2006/relationships/hyperlink" Target="https://github.com/jhu-dvrk/sawIntuitiveResearchKit/wiki/CatkinBuild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jhu-cisst/cisst/wiki/cisstMultiTask-concept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35777-E50F-9644-6BDD-6A6BD8208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72530"/>
          </a:xfrm>
        </p:spPr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dVRK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Software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53E5DB-3539-578B-B760-BA6CA35083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Anton Deguet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July 15, 2024</a:t>
            </a:r>
          </a:p>
        </p:txBody>
      </p:sp>
      <p:pic>
        <p:nvPicPr>
          <p:cNvPr id="5" name="Picture 5" descr="lcsr_rgb">
            <a:extLst>
              <a:ext uri="{FF2B5EF4-FFF2-40B4-BE49-F238E27FC236}">
                <a16:creationId xmlns:a16="http://schemas.microsoft.com/office/drawing/2014/main" id="{0B376ECC-3B0D-97D9-90FA-16742A4A1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62427"/>
            <a:ext cx="2705100" cy="102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ERC-NewLogo-Xpar">
            <a:extLst>
              <a:ext uri="{FF2B5EF4-FFF2-40B4-BE49-F238E27FC236}">
                <a16:creationId xmlns:a16="http://schemas.microsoft.com/office/drawing/2014/main" id="{460D52A0-896B-687C-D514-5E0412116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5220279"/>
            <a:ext cx="1019589" cy="1144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whiting.logo.small.horizontal.blue.pdf">
            <a:extLst>
              <a:ext uri="{FF2B5EF4-FFF2-40B4-BE49-F238E27FC236}">
                <a16:creationId xmlns:a16="http://schemas.microsoft.com/office/drawing/2014/main" id="{EB38CA3F-DF64-C082-CDBB-EEDC246997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5278132"/>
            <a:ext cx="3317875" cy="912416"/>
          </a:xfrm>
          <a:prstGeom prst="rect">
            <a:avLst/>
          </a:prstGeom>
        </p:spPr>
      </p:pic>
      <p:pic>
        <p:nvPicPr>
          <p:cNvPr id="8" name="Google Shape;90;p14" descr="dVRK-square">
            <a:extLst>
              <a:ext uri="{FF2B5EF4-FFF2-40B4-BE49-F238E27FC236}">
                <a16:creationId xmlns:a16="http://schemas.microsoft.com/office/drawing/2014/main" id="{D502A85D-FE0F-505E-D089-3641C211A00E}"/>
              </a:ext>
            </a:extLst>
          </p:cNvPr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03085" y="2914773"/>
            <a:ext cx="1672530" cy="1672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5914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74C94-B334-346E-B382-578EC7D52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Software: Console</a:t>
            </a:r>
          </a:p>
        </p:txBody>
      </p:sp>
      <p:pic>
        <p:nvPicPr>
          <p:cNvPr id="24" name="Content Placeholder 23">
            <a:extLst>
              <a:ext uri="{FF2B5EF4-FFF2-40B4-BE49-F238E27FC236}">
                <a16:creationId xmlns:a16="http://schemas.microsoft.com/office/drawing/2014/main" id="{63E4FFDF-7113-F617-D007-B68045F481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399624"/>
            <a:ext cx="5180164" cy="435133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5FCFB9D-283E-2D98-5A40-572A05E23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18" y="1399624"/>
            <a:ext cx="5019558" cy="528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75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74C94-B334-346E-B382-578EC7D52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Software: IO</a:t>
            </a:r>
          </a:p>
        </p:txBody>
      </p:sp>
      <p:sp>
        <p:nvSpPr>
          <p:cNvPr id="180" name="Content Placeholder 2">
            <a:extLst>
              <a:ext uri="{FF2B5EF4-FFF2-40B4-BE49-F238E27FC236}">
                <a16:creationId xmlns:a16="http://schemas.microsoft.com/office/drawing/2014/main" id="{9E417C75-DFA9-FF78-0AA7-CC04D3A94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952" y="1771513"/>
            <a:ext cx="4343399" cy="4459561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Convert to/from SI units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Safety checks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Configuration files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XML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config-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generator.py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provides a template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Stores results of calibration per arm</a:t>
            </a:r>
          </a:p>
          <a:p>
            <a:endParaRPr lang="en-US" dirty="0"/>
          </a:p>
        </p:txBody>
      </p:sp>
      <p:sp>
        <p:nvSpPr>
          <p:cNvPr id="181" name="Content Placeholder 2">
            <a:extLst>
              <a:ext uri="{FF2B5EF4-FFF2-40B4-BE49-F238E27FC236}">
                <a16:creationId xmlns:a16="http://schemas.microsoft.com/office/drawing/2014/main" id="{EC284DC4-2497-716A-A4BB-D15F1BEC0BDC}"/>
              </a:ext>
            </a:extLst>
          </p:cNvPr>
          <p:cNvSpPr txBox="1">
            <a:spLocks/>
          </p:cNvSpPr>
          <p:nvPr/>
        </p:nvSpPr>
        <p:spPr>
          <a:xfrm>
            <a:off x="5833241" y="1825625"/>
            <a:ext cx="499504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183" name="Picture 182" descr="A screenshot of a computer&#10;&#10;Description automatically generated">
            <a:extLst>
              <a:ext uri="{FF2B5EF4-FFF2-40B4-BE49-F238E27FC236}">
                <a16:creationId xmlns:a16="http://schemas.microsoft.com/office/drawing/2014/main" id="{43371D85-2D01-5AE5-E943-DBCFBE6752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84" t="5295" b="22751"/>
          <a:stretch/>
        </p:blipFill>
        <p:spPr>
          <a:xfrm>
            <a:off x="5034455" y="1938886"/>
            <a:ext cx="7157545" cy="335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611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74C94-B334-346E-B382-578EC7D52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Software: PID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BAF91-B133-A43C-253B-DBE9D2B54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4"/>
            <a:ext cx="4028090" cy="4459561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PID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Disturbance observer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Safety checks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Position/Effort per actuator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Configuration files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JSON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Default files provided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2B526D51-4414-EF21-4D18-BD6EB6862A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51" t="5859" r="1405" b="12046"/>
          <a:stretch/>
        </p:blipFill>
        <p:spPr>
          <a:xfrm>
            <a:off x="4866292" y="1450820"/>
            <a:ext cx="7057978" cy="412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24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74C94-B334-346E-B382-578EC7D52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Software: Arm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D33C0-2B28-C9F8-6626-7D599355C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4"/>
            <a:ext cx="4028090" cy="4459561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Homing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Actuator to/from joints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Joints to/from cartesian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Provides position, velocity and effort (joint and cartesian)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Position and effort controller (joint and cartesian)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Instrument detection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Configuration files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JSON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Default files generated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D1298E14-363B-AE9A-0D8A-5106B88AE6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67" t="6084" b="15284"/>
          <a:stretch/>
        </p:blipFill>
        <p:spPr>
          <a:xfrm>
            <a:off x="4586667" y="1690688"/>
            <a:ext cx="7579306" cy="365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78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74C94-B334-346E-B382-578EC7D52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341" y="365125"/>
            <a:ext cx="10822459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Software: Teleoperation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2B99A-F03D-C6F6-1E0E-D230D1FF9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41" y="1813773"/>
            <a:ext cx="4028090" cy="4459561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Emulate da Vinci behavior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Nowhere as smooth but usable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Configuration files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JSON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7BCD9BBF-2CE2-C2D8-31ED-5EA00C36A4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42" t="5370" b="12316"/>
          <a:stretch/>
        </p:blipFill>
        <p:spPr>
          <a:xfrm>
            <a:off x="6657648" y="242040"/>
            <a:ext cx="5454868" cy="3144920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84603954-EFD2-858F-9E06-F02450DA21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27" t="5041" b="29535"/>
          <a:stretch/>
        </p:blipFill>
        <p:spPr>
          <a:xfrm>
            <a:off x="5181600" y="3429000"/>
            <a:ext cx="6930916" cy="334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97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90240-C5C0-2BE2-4EF1-CCF6E86BE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00C54-BBE8-DABD-D092-87E276F88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Core components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APIs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User applications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</a:p>
        </p:txBody>
      </p:sp>
    </p:spTree>
    <p:extLst>
      <p:ext uri="{BB962C8B-B14F-4D97-AF65-F5344CB8AC3E}">
        <p14:creationId xmlns:p14="http://schemas.microsoft.com/office/powerpoint/2010/main" val="123393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74C94-B334-346E-B382-578EC7D52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API?</a:t>
            </a:r>
          </a:p>
        </p:txBody>
      </p:sp>
      <p:sp>
        <p:nvSpPr>
          <p:cNvPr id="5" name="Google Shape;166;p24">
            <a:extLst>
              <a:ext uri="{FF2B5EF4-FFF2-40B4-BE49-F238E27FC236}">
                <a16:creationId xmlns:a16="http://schemas.microsoft.com/office/drawing/2014/main" id="{EC473670-B2B8-1F6E-BBCD-CCA18DB4FA9C}"/>
              </a:ext>
            </a:extLst>
          </p:cNvPr>
          <p:cNvSpPr txBox="1">
            <a:spLocks/>
          </p:cNvSpPr>
          <p:nvPr/>
        </p:nvSpPr>
        <p:spPr>
          <a:xfrm>
            <a:off x="838199" y="1690687"/>
            <a:ext cx="9108989" cy="1928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dVRK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API grew “organically” since 2012…</a:t>
            </a:r>
          </a:p>
          <a:p>
            <a:pPr marL="457200" marR="0" lvl="0" indent="-323850" algn="l" defTabSz="914400" rtl="0" eaLnBrk="1" fontAlgn="auto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AutoNum type="arabicPeriod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API not easy to understand for new users, hard to write your own application</a:t>
            </a:r>
          </a:p>
          <a:p>
            <a:pPr marL="457200" marR="0" lvl="0" indent="-3238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AutoNum type="arabicPeriod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Inconsistent API across devices, hard to integrate/swap devices and develop shared tools</a:t>
            </a:r>
          </a:p>
          <a:p>
            <a:pPr marL="457200" marR="0" lvl="0" indent="-3238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AutoNum type="arabicPeriod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Inconsistent API within the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dVRK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code base, hard to maintain for us</a:t>
            </a:r>
          </a:p>
        </p:txBody>
      </p:sp>
      <p:graphicFrame>
        <p:nvGraphicFramePr>
          <p:cNvPr id="6" name="Google Shape;167;p24">
            <a:extLst>
              <a:ext uri="{FF2B5EF4-FFF2-40B4-BE49-F238E27FC236}">
                <a16:creationId xmlns:a16="http://schemas.microsoft.com/office/drawing/2014/main" id="{5AC201DE-9487-A53E-6032-328A046EE0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6519540"/>
              </p:ext>
            </p:extLst>
          </p:nvPr>
        </p:nvGraphicFramePr>
        <p:xfrm>
          <a:off x="838198" y="3240259"/>
          <a:ext cx="10035747" cy="278983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22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1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17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1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355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C++</a:t>
                      </a:r>
                      <a:endParaRPr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ROS topic</a:t>
                      </a:r>
                      <a:endParaRPr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Python Client</a:t>
                      </a:r>
                      <a:endParaRPr sz="1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Matlab</a:t>
                      </a:r>
                      <a:r>
                        <a:rPr lang="en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Client</a:t>
                      </a:r>
                      <a:endParaRPr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94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GetPositionCartesian</a:t>
                      </a: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position_cartesian_current</a:t>
                      </a: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get_current_position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position_current</a:t>
                      </a: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GetPositionCartesianDesired</a:t>
                      </a: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position_cartesian_desired</a:t>
                      </a: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get_desired_position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position_desired</a:t>
                      </a: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44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SetPositionCartesian</a:t>
                      </a: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set_position_cartesian</a:t>
                      </a: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move</a:t>
                      </a: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(interpolate = False)</a:t>
                      </a: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move</a:t>
                      </a: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(interpolate = False)</a:t>
                      </a: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SetPositionGoalCartesian</a:t>
                      </a: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set_position_goal_cartesian</a:t>
                      </a: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move</a:t>
                      </a: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move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944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74C94-B334-346E-B382-578EC7D52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API: CRTK (JHU, WPI, UW)</a:t>
            </a:r>
          </a:p>
        </p:txBody>
      </p:sp>
      <p:sp>
        <p:nvSpPr>
          <p:cNvPr id="6" name="Google Shape;174;p25">
            <a:extLst>
              <a:ext uri="{FF2B5EF4-FFF2-40B4-BE49-F238E27FC236}">
                <a16:creationId xmlns:a16="http://schemas.microsoft.com/office/drawing/2014/main" id="{FC192550-8B5C-A221-6C6F-78B28252A2D4}"/>
              </a:ext>
            </a:extLst>
          </p:cNvPr>
          <p:cNvSpPr txBox="1">
            <a:spLocks/>
          </p:cNvSpPr>
          <p:nvPr/>
        </p:nvSpPr>
        <p:spPr>
          <a:xfrm>
            <a:off x="311700" y="1690687"/>
            <a:ext cx="11278938" cy="480218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457200">
              <a:spcBef>
                <a:spcPts val="0"/>
              </a:spcBef>
              <a:buSzPts val="1800"/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Standardized and documented API for robot state, move commands and operating state: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crtk-robotics.readthedocs.io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457200">
              <a:spcBef>
                <a:spcPts val="0"/>
              </a:spcBef>
              <a:buSzPts val="1800"/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options to swap arms (PSM vs. JHU Eye Robot, MTM vs Omni 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ForceDimension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71500" indent="-457200">
              <a:spcBef>
                <a:spcPts val="0"/>
              </a:spcBef>
              <a:buSzPts val="1800"/>
              <a:buFont typeface="Courier New" panose="02070309020205020404" pitchFamily="49" charset="0"/>
              <a:buChar char="o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457200">
              <a:spcBef>
                <a:spcPts val="0"/>
              </a:spcBef>
              <a:buSzPts val="1800"/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General purpose clients (not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dVRK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specific):</a:t>
            </a:r>
          </a:p>
          <a:p>
            <a:pPr marL="939800" lvl="1" indent="-342900">
              <a:spcBef>
                <a:spcPts val="0"/>
              </a:spcBef>
              <a:buSzPts val="1400"/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ROS Python: </a:t>
            </a:r>
            <a:r>
              <a:rPr lang="en-US" u="sng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https://github.com/collaborative-robotics/crtk-python-client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39800" lvl="1" indent="-342900">
              <a:spcBef>
                <a:spcPts val="0"/>
              </a:spcBef>
              <a:buSzPts val="1400"/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Matlab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u="sng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https://github.com/collaborative-robotics/crtk-matlab-client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939800" lvl="1" indent="-342900">
              <a:spcBef>
                <a:spcPts val="0"/>
              </a:spcBef>
              <a:buSzPts val="1400"/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cisst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/SAW “devices”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dVRK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Omni, Falcon,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Atracsys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…):  ROS bridge,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OpenIGTLink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bridge, Qt Widgets..</a:t>
            </a:r>
          </a:p>
        </p:txBody>
      </p:sp>
    </p:spTree>
    <p:extLst>
      <p:ext uri="{BB962C8B-B14F-4D97-AF65-F5344CB8AC3E}">
        <p14:creationId xmlns:p14="http://schemas.microsoft.com/office/powerpoint/2010/main" val="1796496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74C94-B334-346E-B382-578EC7D52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API: Operating State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708CF0F-60B9-F6C9-EB69-C8784179A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63" y="2044893"/>
            <a:ext cx="5817567" cy="403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681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74C94-B334-346E-B382-578EC7D52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API: Robot Commands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2A5239-6D39-1237-95F4-C83A80A1A3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726856" y="1346477"/>
            <a:ext cx="8738287" cy="526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8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90240-C5C0-2BE2-4EF1-CCF6E86BE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00C54-BBE8-DABD-D092-87E276F88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Core components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APIs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User applications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</a:p>
        </p:txBody>
      </p:sp>
    </p:spTree>
    <p:extLst>
      <p:ext uri="{BB962C8B-B14F-4D97-AF65-F5344CB8AC3E}">
        <p14:creationId xmlns:p14="http://schemas.microsoft.com/office/powerpoint/2010/main" val="268757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74C94-B334-346E-B382-578EC7D52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API: Robot Commands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42FAC94-1D25-0E1E-B5EF-ECDC498C2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601" y="1210962"/>
            <a:ext cx="6488113" cy="511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60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90240-C5C0-2BE2-4EF1-CCF6E86BE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00C54-BBE8-DABD-D092-87E276F88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Core components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APIs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User applications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</a:p>
        </p:txBody>
      </p:sp>
    </p:spTree>
    <p:extLst>
      <p:ext uri="{BB962C8B-B14F-4D97-AF65-F5344CB8AC3E}">
        <p14:creationId xmlns:p14="http://schemas.microsoft.com/office/powerpoint/2010/main" val="1127279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74C94-B334-346E-B382-578EC7D52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User applications: ROS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904F48-273F-F81A-B855-929CF73B6767}"/>
              </a:ext>
            </a:extLst>
          </p:cNvPr>
          <p:cNvSpPr txBox="1"/>
          <p:nvPr/>
        </p:nvSpPr>
        <p:spPr>
          <a:xfrm>
            <a:off x="838200" y="1494957"/>
            <a:ext cx="99142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https://github.com/jhu-dvrk/sawIntuitiveResearchKit/wiki/Application-Development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Easiest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Choose your language with ROS bindings on the client side (C++, Python,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Matlab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Some latency but can still close the loop at high rate (~1KHz)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3245D88C-0671-7CEC-15E4-4A94FAFD56B1}"/>
              </a:ext>
            </a:extLst>
          </p:cNvPr>
          <p:cNvGrpSpPr/>
          <p:nvPr/>
        </p:nvGrpSpPr>
        <p:grpSpPr>
          <a:xfrm>
            <a:off x="2220817" y="3249283"/>
            <a:ext cx="6832230" cy="2677656"/>
            <a:chOff x="577368" y="2111354"/>
            <a:chExt cx="6832230" cy="2677656"/>
          </a:xfrm>
        </p:grpSpPr>
        <p:sp>
          <p:nvSpPr>
            <p:cNvPr id="63" name="Snip Diagonal Corner Rectangle 62">
              <a:extLst>
                <a:ext uri="{FF2B5EF4-FFF2-40B4-BE49-F238E27FC236}">
                  <a16:creationId xmlns:a16="http://schemas.microsoft.com/office/drawing/2014/main" id="{98D4E209-7DDA-A6DC-A15E-C28DA0FA8A67}"/>
                </a:ext>
              </a:extLst>
            </p:cNvPr>
            <p:cNvSpPr/>
            <p:nvPr/>
          </p:nvSpPr>
          <p:spPr>
            <a:xfrm>
              <a:off x="3995066" y="2294648"/>
              <a:ext cx="990600" cy="2089933"/>
            </a:xfrm>
            <a:prstGeom prst="snip2DiagRect">
              <a:avLst>
                <a:gd name="adj1" fmla="val 0"/>
                <a:gd name="adj2" fmla="val 2749"/>
              </a:avLst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tIns="0" bIns="0" anchor="b" anchorCtr="0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Subscribers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Snip Diagonal Corner Rectangle 63">
              <a:extLst>
                <a:ext uri="{FF2B5EF4-FFF2-40B4-BE49-F238E27FC236}">
                  <a16:creationId xmlns:a16="http://schemas.microsoft.com/office/drawing/2014/main" id="{DD294316-A8DE-3102-C240-0F24952297F5}"/>
                </a:ext>
              </a:extLst>
            </p:cNvPr>
            <p:cNvSpPr/>
            <p:nvPr/>
          </p:nvSpPr>
          <p:spPr>
            <a:xfrm>
              <a:off x="838199" y="3791800"/>
              <a:ext cx="1989870" cy="881278"/>
            </a:xfrm>
            <a:prstGeom prst="snip2DiagRect">
              <a:avLst>
                <a:gd name="adj1" fmla="val 0"/>
                <a:gd name="adj2" fmla="val 6175"/>
              </a:avLst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B6EEBC0A-B9B3-8A22-C38F-892433FBB0A2}"/>
                </a:ext>
              </a:extLst>
            </p:cNvPr>
            <p:cNvGrpSpPr/>
            <p:nvPr/>
          </p:nvGrpSpPr>
          <p:grpSpPr>
            <a:xfrm>
              <a:off x="2324864" y="4163001"/>
              <a:ext cx="73152" cy="222966"/>
              <a:chOff x="2745315" y="2258002"/>
              <a:chExt cx="73152" cy="222966"/>
            </a:xfrm>
          </p:grpSpPr>
          <p:sp>
            <p:nvSpPr>
              <p:cNvPr id="66" name="Flowchart: Connector 257">
                <a:extLst>
                  <a:ext uri="{FF2B5EF4-FFF2-40B4-BE49-F238E27FC236}">
                    <a16:creationId xmlns:a16="http://schemas.microsoft.com/office/drawing/2014/main" id="{8D4672F0-D49B-6739-F1EC-317EC627A2F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45315" y="2258002"/>
                <a:ext cx="73152" cy="73152"/>
              </a:xfrm>
              <a:prstGeom prst="flowChartConnector">
                <a:avLst/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7" name="Curved Connector 45">
                <a:extLst>
                  <a:ext uri="{FF2B5EF4-FFF2-40B4-BE49-F238E27FC236}">
                    <a16:creationId xmlns:a16="http://schemas.microsoft.com/office/drawing/2014/main" id="{0B5A0DE7-4F72-D3CD-0856-9D2193BAFAB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781891" y="2304011"/>
                <a:ext cx="0" cy="176957"/>
              </a:xfrm>
              <a:prstGeom prst="straightConnector1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1A3F55FF-F854-8169-5756-DB2EDCDBF4C5}"/>
                </a:ext>
              </a:extLst>
            </p:cNvPr>
            <p:cNvGrpSpPr/>
            <p:nvPr/>
          </p:nvGrpSpPr>
          <p:grpSpPr>
            <a:xfrm>
              <a:off x="1255156" y="4161615"/>
              <a:ext cx="73152" cy="222966"/>
              <a:chOff x="2745315" y="2258002"/>
              <a:chExt cx="73152" cy="222966"/>
            </a:xfrm>
          </p:grpSpPr>
          <p:sp>
            <p:nvSpPr>
              <p:cNvPr id="69" name="Flowchart: Connector 251">
                <a:extLst>
                  <a:ext uri="{FF2B5EF4-FFF2-40B4-BE49-F238E27FC236}">
                    <a16:creationId xmlns:a16="http://schemas.microsoft.com/office/drawing/2014/main" id="{3221958E-A703-8095-2B97-2F74F10920B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45315" y="2258002"/>
                <a:ext cx="73152" cy="73152"/>
              </a:xfrm>
              <a:prstGeom prst="flowChartConnector">
                <a:avLst/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0" name="Curved Connector 45">
                <a:extLst>
                  <a:ext uri="{FF2B5EF4-FFF2-40B4-BE49-F238E27FC236}">
                    <a16:creationId xmlns:a16="http://schemas.microsoft.com/office/drawing/2014/main" id="{8B9A9743-93F5-3B1A-241E-BA79FAAD5D2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781891" y="2304011"/>
                <a:ext cx="0" cy="176957"/>
              </a:xfrm>
              <a:prstGeom prst="straightConnector1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71" name="Snip Diagonal Corner Rectangle 70">
              <a:extLst>
                <a:ext uri="{FF2B5EF4-FFF2-40B4-BE49-F238E27FC236}">
                  <a16:creationId xmlns:a16="http://schemas.microsoft.com/office/drawing/2014/main" id="{946E6C72-AF15-E29D-3EA6-8AD19200FD48}"/>
                </a:ext>
              </a:extLst>
            </p:cNvPr>
            <p:cNvSpPr/>
            <p:nvPr/>
          </p:nvSpPr>
          <p:spPr>
            <a:xfrm>
              <a:off x="838200" y="2362200"/>
              <a:ext cx="1989869" cy="290871"/>
            </a:xfrm>
            <a:prstGeom prst="snip2DiagRect">
              <a:avLst>
                <a:gd name="adj1" fmla="val 0"/>
                <a:gd name="adj2" fmla="val 16066"/>
              </a:avLst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Snip Diagonal Corner Rectangle 71">
              <a:extLst>
                <a:ext uri="{FF2B5EF4-FFF2-40B4-BE49-F238E27FC236}">
                  <a16:creationId xmlns:a16="http://schemas.microsoft.com/office/drawing/2014/main" id="{51272230-CA1C-34B1-D78A-DE49AB29DADD}"/>
                </a:ext>
              </a:extLst>
            </p:cNvPr>
            <p:cNvSpPr/>
            <p:nvPr/>
          </p:nvSpPr>
          <p:spPr>
            <a:xfrm>
              <a:off x="3003676" y="2294648"/>
              <a:ext cx="990600" cy="2089933"/>
            </a:xfrm>
            <a:prstGeom prst="snip2DiagRect">
              <a:avLst>
                <a:gd name="adj1" fmla="val 0"/>
                <a:gd name="adj2" fmla="val 2749"/>
              </a:avLst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tIns="0" bIns="0" anchor="b" anchorCtr="0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Publishers</a:t>
              </a:r>
            </a:p>
          </p:txBody>
        </p:sp>
        <p:sp>
          <p:nvSpPr>
            <p:cNvPr id="73" name="Snip Diagonal Corner Rectangle 72">
              <a:extLst>
                <a:ext uri="{FF2B5EF4-FFF2-40B4-BE49-F238E27FC236}">
                  <a16:creationId xmlns:a16="http://schemas.microsoft.com/office/drawing/2014/main" id="{4C06AA83-0915-6B11-3726-5A68F65A9A38}"/>
                </a:ext>
              </a:extLst>
            </p:cNvPr>
            <p:cNvSpPr/>
            <p:nvPr/>
          </p:nvSpPr>
          <p:spPr bwMode="auto">
            <a:xfrm>
              <a:off x="3057668" y="3187778"/>
              <a:ext cx="881729" cy="594120"/>
            </a:xfrm>
            <a:prstGeom prst="snip2DiagRect">
              <a:avLst>
                <a:gd name="adj1" fmla="val 0"/>
                <a:gd name="adj2" fmla="val 7959"/>
              </a:avLst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Snip Diagonal Corner Rectangle 73">
              <a:extLst>
                <a:ext uri="{FF2B5EF4-FFF2-40B4-BE49-F238E27FC236}">
                  <a16:creationId xmlns:a16="http://schemas.microsoft.com/office/drawing/2014/main" id="{D2631A8B-62CD-C062-1EFC-69FE6B07DCF0}"/>
                </a:ext>
              </a:extLst>
            </p:cNvPr>
            <p:cNvSpPr/>
            <p:nvPr/>
          </p:nvSpPr>
          <p:spPr bwMode="auto">
            <a:xfrm>
              <a:off x="3057668" y="2362200"/>
              <a:ext cx="881729" cy="290871"/>
            </a:xfrm>
            <a:prstGeom prst="snip2DiagRect">
              <a:avLst>
                <a:gd name="adj1" fmla="val 0"/>
                <a:gd name="adj2" fmla="val 18533"/>
              </a:avLst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Snip Diagonal Corner Rectangle 74">
              <a:extLst>
                <a:ext uri="{FF2B5EF4-FFF2-40B4-BE49-F238E27FC236}">
                  <a16:creationId xmlns:a16="http://schemas.microsoft.com/office/drawing/2014/main" id="{94A2B24E-498B-B488-F18E-9F297389109F}"/>
                </a:ext>
              </a:extLst>
            </p:cNvPr>
            <p:cNvSpPr/>
            <p:nvPr/>
          </p:nvSpPr>
          <p:spPr bwMode="auto">
            <a:xfrm>
              <a:off x="838200" y="3297939"/>
              <a:ext cx="918401" cy="292109"/>
            </a:xfrm>
            <a:prstGeom prst="snip2DiagRect">
              <a:avLst>
                <a:gd name="adj1" fmla="val 0"/>
                <a:gd name="adj2" fmla="val 18470"/>
              </a:avLst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34653601-8027-3220-DED3-AE5F9A995EFE}"/>
                </a:ext>
              </a:extLst>
            </p:cNvPr>
            <p:cNvSpPr/>
            <p:nvPr/>
          </p:nvSpPr>
          <p:spPr bwMode="auto">
            <a:xfrm>
              <a:off x="991267" y="3367253"/>
              <a:ext cx="612267" cy="151005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MTM</a:t>
              </a:r>
              <a:endPara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Snip Diagonal Corner Rectangle 76">
              <a:extLst>
                <a:ext uri="{FF2B5EF4-FFF2-40B4-BE49-F238E27FC236}">
                  <a16:creationId xmlns:a16="http://schemas.microsoft.com/office/drawing/2014/main" id="{209A1A61-0E62-E357-2AF2-5EC9D70DEE1F}"/>
                </a:ext>
              </a:extLst>
            </p:cNvPr>
            <p:cNvSpPr/>
            <p:nvPr/>
          </p:nvSpPr>
          <p:spPr bwMode="auto">
            <a:xfrm>
              <a:off x="1909668" y="3297939"/>
              <a:ext cx="918400" cy="292109"/>
            </a:xfrm>
            <a:prstGeom prst="snip2DiagRect">
              <a:avLst>
                <a:gd name="adj1" fmla="val 0"/>
                <a:gd name="adj2" fmla="val 16014"/>
              </a:avLst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Rounded Rectangle 77">
              <a:extLst>
                <a:ext uri="{FF2B5EF4-FFF2-40B4-BE49-F238E27FC236}">
                  <a16:creationId xmlns:a16="http://schemas.microsoft.com/office/drawing/2014/main" id="{29664A00-DE12-E733-4BE7-46E40F992170}"/>
                </a:ext>
              </a:extLst>
            </p:cNvPr>
            <p:cNvSpPr/>
            <p:nvPr/>
          </p:nvSpPr>
          <p:spPr bwMode="auto">
            <a:xfrm>
              <a:off x="2062734" y="3367253"/>
              <a:ext cx="612268" cy="151005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PSM</a:t>
              </a:r>
              <a:endPara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10CBFCB5-AFA8-9F74-6586-E469DD0B2C74}"/>
                </a:ext>
              </a:extLst>
            </p:cNvPr>
            <p:cNvSpPr/>
            <p:nvPr/>
          </p:nvSpPr>
          <p:spPr>
            <a:xfrm>
              <a:off x="991266" y="4356214"/>
              <a:ext cx="1683736" cy="154719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mtsRobotIO1394</a:t>
              </a:r>
            </a:p>
          </p:txBody>
        </p:sp>
        <p:sp>
          <p:nvSpPr>
            <p:cNvPr id="80" name="Snip Diagonal Corner Rectangle 79">
              <a:extLst>
                <a:ext uri="{FF2B5EF4-FFF2-40B4-BE49-F238E27FC236}">
                  <a16:creationId xmlns:a16="http://schemas.microsoft.com/office/drawing/2014/main" id="{5B09B368-8542-3259-699A-76966407EF75}"/>
                </a:ext>
              </a:extLst>
            </p:cNvPr>
            <p:cNvSpPr/>
            <p:nvPr/>
          </p:nvSpPr>
          <p:spPr bwMode="auto">
            <a:xfrm>
              <a:off x="4052602" y="2362201"/>
              <a:ext cx="881729" cy="1429600"/>
            </a:xfrm>
            <a:prstGeom prst="snip2DiagRect">
              <a:avLst>
                <a:gd name="adj1" fmla="val 0"/>
                <a:gd name="adj2" fmla="val 7401"/>
              </a:avLst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tIns="0" bIns="0" anchor="b" anchorCtr="0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Rounded Rectangle 80">
              <a:extLst>
                <a:ext uri="{FF2B5EF4-FFF2-40B4-BE49-F238E27FC236}">
                  <a16:creationId xmlns:a16="http://schemas.microsoft.com/office/drawing/2014/main" id="{5D964FA4-7DC3-C0E7-AE27-C5454C69DB0A}"/>
                </a:ext>
              </a:extLst>
            </p:cNvPr>
            <p:cNvSpPr/>
            <p:nvPr/>
          </p:nvSpPr>
          <p:spPr bwMode="auto">
            <a:xfrm>
              <a:off x="3116663" y="2432133"/>
              <a:ext cx="1557772" cy="152243"/>
            </a:xfrm>
            <a:prstGeom prst="roundRect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3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ROS  </a:t>
              </a:r>
              <a:r>
                <a: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console</a:t>
              </a:r>
            </a:p>
          </p:txBody>
        </p:sp>
        <p:grpSp>
          <p:nvGrpSpPr>
            <p:cNvPr id="82" name="Group 94">
              <a:extLst>
                <a:ext uri="{FF2B5EF4-FFF2-40B4-BE49-F238E27FC236}">
                  <a16:creationId xmlns:a16="http://schemas.microsoft.com/office/drawing/2014/main" id="{CA0A466E-90E7-97CF-9F84-6CC88CE5D0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5266" y="3254905"/>
              <a:ext cx="1605624" cy="195116"/>
              <a:chOff x="6697253" y="2571236"/>
              <a:chExt cx="1597673" cy="250200"/>
            </a:xfrm>
          </p:grpSpPr>
          <p:sp>
            <p:nvSpPr>
              <p:cNvPr id="83" name="Rounded Rectangle 82">
                <a:extLst>
                  <a:ext uri="{FF2B5EF4-FFF2-40B4-BE49-F238E27FC236}">
                    <a16:creationId xmlns:a16="http://schemas.microsoft.com/office/drawing/2014/main" id="{F222F880-98A9-6500-25CF-3F3D2FF8A651}"/>
                  </a:ext>
                </a:extLst>
              </p:cNvPr>
              <p:cNvSpPr/>
              <p:nvPr/>
            </p:nvSpPr>
            <p:spPr>
              <a:xfrm>
                <a:off x="6696625" y="2626419"/>
                <a:ext cx="1551646" cy="195223"/>
              </a:xfrm>
              <a:prstGeom prst="roundRect">
                <a:avLst/>
              </a:prstGeom>
              <a:gradFill rotWithShape="1">
                <a:gsLst>
                  <a:gs pos="0">
                    <a:srgbClr val="8064A2">
                      <a:tint val="50000"/>
                      <a:satMod val="300000"/>
                    </a:srgbClr>
                  </a:gs>
                  <a:gs pos="35000">
                    <a:srgbClr val="8064A2">
                      <a:tint val="37000"/>
                      <a:satMod val="300000"/>
                    </a:srgbClr>
                  </a:gs>
                  <a:gs pos="100000">
                    <a:srgbClr val="8064A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8064A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Rounded Rectangle 83">
                <a:extLst>
                  <a:ext uri="{FF2B5EF4-FFF2-40B4-BE49-F238E27FC236}">
                    <a16:creationId xmlns:a16="http://schemas.microsoft.com/office/drawing/2014/main" id="{ADFAFEA6-5BEF-08EF-C7AE-D560DF147E49}"/>
                  </a:ext>
                </a:extLst>
              </p:cNvPr>
              <p:cNvSpPr/>
              <p:nvPr/>
            </p:nvSpPr>
            <p:spPr>
              <a:xfrm>
                <a:off x="6742636" y="2570867"/>
                <a:ext cx="1551646" cy="195224"/>
              </a:xfrm>
              <a:prstGeom prst="roundRect">
                <a:avLst/>
              </a:prstGeom>
              <a:gradFill rotWithShape="1">
                <a:gsLst>
                  <a:gs pos="0">
                    <a:srgbClr val="8064A2">
                      <a:tint val="50000"/>
                      <a:satMod val="300000"/>
                    </a:srgbClr>
                  </a:gs>
                  <a:gs pos="35000">
                    <a:srgbClr val="8064A2">
                      <a:tint val="37000"/>
                      <a:satMod val="300000"/>
                    </a:srgbClr>
                  </a:gs>
                  <a:gs pos="100000">
                    <a:srgbClr val="8064A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8064A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ROS  </a:t>
                </a:r>
                <a:r>
                  <a:rPr kumimoji="0" lang="en-US" sz="1000" b="0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psm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5" name="Group 97">
              <a:extLst>
                <a:ext uri="{FF2B5EF4-FFF2-40B4-BE49-F238E27FC236}">
                  <a16:creationId xmlns:a16="http://schemas.microsoft.com/office/drawing/2014/main" id="{B0A19E71-F725-6A2B-20C0-886E0B13BA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881" y="3507601"/>
              <a:ext cx="1615008" cy="195116"/>
              <a:chOff x="6687915" y="2571236"/>
              <a:chExt cx="1607011" cy="250200"/>
            </a:xfrm>
          </p:grpSpPr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id="{E7207464-CA7D-421E-14E0-03C76E8C779A}"/>
                  </a:ext>
                </a:extLst>
              </p:cNvPr>
              <p:cNvSpPr/>
              <p:nvPr/>
            </p:nvSpPr>
            <p:spPr>
              <a:xfrm>
                <a:off x="6688694" y="2626168"/>
                <a:ext cx="1550059" cy="195223"/>
              </a:xfrm>
              <a:prstGeom prst="roundRect">
                <a:avLst/>
              </a:prstGeom>
              <a:gradFill rotWithShape="1">
                <a:gsLst>
                  <a:gs pos="0">
                    <a:srgbClr val="8064A2">
                      <a:tint val="50000"/>
                      <a:satMod val="300000"/>
                    </a:srgbClr>
                  </a:gs>
                  <a:gs pos="35000">
                    <a:srgbClr val="8064A2">
                      <a:tint val="37000"/>
                      <a:satMod val="300000"/>
                    </a:srgbClr>
                  </a:gs>
                  <a:gs pos="100000">
                    <a:srgbClr val="8064A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8064A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Rounded Rectangle 86">
                <a:extLst>
                  <a:ext uri="{FF2B5EF4-FFF2-40B4-BE49-F238E27FC236}">
                    <a16:creationId xmlns:a16="http://schemas.microsoft.com/office/drawing/2014/main" id="{0C7DCAEF-8BB0-9734-5124-92CD5888AD4A}"/>
                  </a:ext>
                </a:extLst>
              </p:cNvPr>
              <p:cNvSpPr/>
              <p:nvPr/>
            </p:nvSpPr>
            <p:spPr>
              <a:xfrm>
                <a:off x="6744222" y="2570616"/>
                <a:ext cx="1550060" cy="195224"/>
              </a:xfrm>
              <a:prstGeom prst="roundRect">
                <a:avLst/>
              </a:prstGeom>
              <a:gradFill rotWithShape="1">
                <a:gsLst>
                  <a:gs pos="0">
                    <a:srgbClr val="8064A2">
                      <a:tint val="50000"/>
                      <a:satMod val="300000"/>
                    </a:srgbClr>
                  </a:gs>
                  <a:gs pos="35000">
                    <a:srgbClr val="8064A2">
                      <a:tint val="37000"/>
                      <a:satMod val="300000"/>
                    </a:srgbClr>
                  </a:gs>
                  <a:gs pos="100000">
                    <a:srgbClr val="8064A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8064A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ROS  </a:t>
                </a:r>
                <a:r>
                  <a:rPr kumimoji="0" lang="en-US" sz="1000" b="0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mtm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773EFB81-0484-27CA-B798-3FD97EEDAE8D}"/>
                </a:ext>
              </a:extLst>
            </p:cNvPr>
            <p:cNvSpPr/>
            <p:nvPr/>
          </p:nvSpPr>
          <p:spPr>
            <a:xfrm>
              <a:off x="3121838" y="4479077"/>
              <a:ext cx="1562165" cy="149341"/>
            </a:xfrm>
            <a:prstGeom prst="roundRect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3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cisst</a:t>
              </a: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ROS bridge (optional)</a:t>
              </a:r>
              <a:endPara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Left-Right Arrow 88">
              <a:extLst>
                <a:ext uri="{FF2B5EF4-FFF2-40B4-BE49-F238E27FC236}">
                  <a16:creationId xmlns:a16="http://schemas.microsoft.com/office/drawing/2014/main" id="{1EC0C624-34E2-B7D1-68E7-E93E782A6D0B}"/>
                </a:ext>
              </a:extLst>
            </p:cNvPr>
            <p:cNvSpPr/>
            <p:nvPr/>
          </p:nvSpPr>
          <p:spPr bwMode="auto">
            <a:xfrm>
              <a:off x="2899820" y="2430896"/>
              <a:ext cx="271056" cy="152242"/>
            </a:xfrm>
            <a:prstGeom prst="leftRightArrow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Left-Right Arrow 89">
              <a:extLst>
                <a:ext uri="{FF2B5EF4-FFF2-40B4-BE49-F238E27FC236}">
                  <a16:creationId xmlns:a16="http://schemas.microsoft.com/office/drawing/2014/main" id="{91270658-0ECF-3F69-46E5-5B1F0CAE8BE7}"/>
                </a:ext>
              </a:extLst>
            </p:cNvPr>
            <p:cNvSpPr/>
            <p:nvPr/>
          </p:nvSpPr>
          <p:spPr bwMode="auto">
            <a:xfrm>
              <a:off x="2901414" y="3369728"/>
              <a:ext cx="271056" cy="152242"/>
            </a:xfrm>
            <a:prstGeom prst="leftRightArrow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ADF3F3AD-3073-2B16-E3B0-10391AF6F224}"/>
                </a:ext>
              </a:extLst>
            </p:cNvPr>
            <p:cNvGrpSpPr/>
            <p:nvPr/>
          </p:nvGrpSpPr>
          <p:grpSpPr>
            <a:xfrm>
              <a:off x="1220867" y="3524039"/>
              <a:ext cx="153066" cy="243032"/>
              <a:chOff x="3519869" y="2390336"/>
              <a:chExt cx="153066" cy="243032"/>
            </a:xfrm>
          </p:grpSpPr>
          <p:cxnSp>
            <p:nvCxnSpPr>
              <p:cNvPr id="92" name="Curved Connector 45">
                <a:extLst>
                  <a:ext uri="{FF2B5EF4-FFF2-40B4-BE49-F238E27FC236}">
                    <a16:creationId xmlns:a16="http://schemas.microsoft.com/office/drawing/2014/main" id="{13CD71C4-1F17-5857-518A-06D7D8976AD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596402" y="2390336"/>
                <a:ext cx="0" cy="90632"/>
              </a:xfrm>
              <a:prstGeom prst="straightConnector1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93" name="Block Arc 92">
                <a:extLst>
                  <a:ext uri="{FF2B5EF4-FFF2-40B4-BE49-F238E27FC236}">
                    <a16:creationId xmlns:a16="http://schemas.microsoft.com/office/drawing/2014/main" id="{39CDB203-7506-7597-732F-088F156E1959}"/>
                  </a:ext>
                </a:extLst>
              </p:cNvPr>
              <p:cNvSpPr/>
              <p:nvPr/>
            </p:nvSpPr>
            <p:spPr>
              <a:xfrm>
                <a:off x="3519869" y="2480968"/>
                <a:ext cx="153066" cy="152400"/>
              </a:xfrm>
              <a:prstGeom prst="blockArc">
                <a:avLst>
                  <a:gd name="adj1" fmla="val 10800000"/>
                  <a:gd name="adj2" fmla="val 235302"/>
                  <a:gd name="adj3" fmla="val 13665"/>
                </a:avLst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C60F3EF5-AA11-4869-F27F-D306C41B6324}"/>
                </a:ext>
              </a:extLst>
            </p:cNvPr>
            <p:cNvGrpSpPr/>
            <p:nvPr/>
          </p:nvGrpSpPr>
          <p:grpSpPr>
            <a:xfrm>
              <a:off x="1260824" y="3655684"/>
              <a:ext cx="73152" cy="222966"/>
              <a:chOff x="2745315" y="2258002"/>
              <a:chExt cx="73152" cy="222966"/>
            </a:xfrm>
          </p:grpSpPr>
          <p:sp>
            <p:nvSpPr>
              <p:cNvPr id="95" name="Flowchart: Connector 157">
                <a:extLst>
                  <a:ext uri="{FF2B5EF4-FFF2-40B4-BE49-F238E27FC236}">
                    <a16:creationId xmlns:a16="http://schemas.microsoft.com/office/drawing/2014/main" id="{73060092-763C-8D8E-65CF-73AE6857AF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45315" y="2258002"/>
                <a:ext cx="73152" cy="73152"/>
              </a:xfrm>
              <a:prstGeom prst="flowChartConnector">
                <a:avLst/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96" name="Curved Connector 45">
                <a:extLst>
                  <a:ext uri="{FF2B5EF4-FFF2-40B4-BE49-F238E27FC236}">
                    <a16:creationId xmlns:a16="http://schemas.microsoft.com/office/drawing/2014/main" id="{0D30D287-2BE1-2E3C-2938-E3811DC90B1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781891" y="2304011"/>
                <a:ext cx="0" cy="176957"/>
              </a:xfrm>
              <a:prstGeom prst="straightConnector1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01DDE644-35DB-FB74-F3A4-159E85C7BEE4}"/>
                </a:ext>
              </a:extLst>
            </p:cNvPr>
            <p:cNvGrpSpPr/>
            <p:nvPr/>
          </p:nvGrpSpPr>
          <p:grpSpPr>
            <a:xfrm>
              <a:off x="2292336" y="3521970"/>
              <a:ext cx="153066" cy="243032"/>
              <a:chOff x="3519869" y="2390336"/>
              <a:chExt cx="153066" cy="243032"/>
            </a:xfrm>
          </p:grpSpPr>
          <p:cxnSp>
            <p:nvCxnSpPr>
              <p:cNvPr id="98" name="Curved Connector 45">
                <a:extLst>
                  <a:ext uri="{FF2B5EF4-FFF2-40B4-BE49-F238E27FC236}">
                    <a16:creationId xmlns:a16="http://schemas.microsoft.com/office/drawing/2014/main" id="{E426FCA4-484F-2CF0-0414-B3FBAE98EA9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596402" y="2390336"/>
                <a:ext cx="0" cy="90632"/>
              </a:xfrm>
              <a:prstGeom prst="straightConnector1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99" name="Block Arc 98">
                <a:extLst>
                  <a:ext uri="{FF2B5EF4-FFF2-40B4-BE49-F238E27FC236}">
                    <a16:creationId xmlns:a16="http://schemas.microsoft.com/office/drawing/2014/main" id="{4FA57E02-91EB-E045-AE6F-E1CC16605004}"/>
                  </a:ext>
                </a:extLst>
              </p:cNvPr>
              <p:cNvSpPr/>
              <p:nvPr/>
            </p:nvSpPr>
            <p:spPr>
              <a:xfrm>
                <a:off x="3519869" y="2480968"/>
                <a:ext cx="153066" cy="152400"/>
              </a:xfrm>
              <a:prstGeom prst="blockArc">
                <a:avLst>
                  <a:gd name="adj1" fmla="val 10800000"/>
                  <a:gd name="adj2" fmla="val 235302"/>
                  <a:gd name="adj3" fmla="val 13665"/>
                </a:avLst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596D34C2-CA13-CB3B-C6F8-02D1EA05F858}"/>
                </a:ext>
              </a:extLst>
            </p:cNvPr>
            <p:cNvGrpSpPr/>
            <p:nvPr/>
          </p:nvGrpSpPr>
          <p:grpSpPr>
            <a:xfrm>
              <a:off x="2332293" y="3653615"/>
              <a:ext cx="73152" cy="222966"/>
              <a:chOff x="2745315" y="2258002"/>
              <a:chExt cx="73152" cy="222966"/>
            </a:xfrm>
          </p:grpSpPr>
          <p:sp>
            <p:nvSpPr>
              <p:cNvPr id="101" name="Flowchart: Connector 186">
                <a:extLst>
                  <a:ext uri="{FF2B5EF4-FFF2-40B4-BE49-F238E27FC236}">
                    <a16:creationId xmlns:a16="http://schemas.microsoft.com/office/drawing/2014/main" id="{5EF7AB0E-3530-6DEC-463B-C06BBDC474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45315" y="2258002"/>
                <a:ext cx="73152" cy="73152"/>
              </a:xfrm>
              <a:prstGeom prst="flowChartConnector">
                <a:avLst/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02" name="Curved Connector 45">
                <a:extLst>
                  <a:ext uri="{FF2B5EF4-FFF2-40B4-BE49-F238E27FC236}">
                    <a16:creationId xmlns:a16="http://schemas.microsoft.com/office/drawing/2014/main" id="{F762D559-72E2-ADC5-7951-16FED694DF5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781891" y="2304011"/>
                <a:ext cx="0" cy="176957"/>
              </a:xfrm>
              <a:prstGeom prst="straightConnector1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220ED42C-FA93-7D8B-DC07-ED3B673E0F27}"/>
                </a:ext>
              </a:extLst>
            </p:cNvPr>
            <p:cNvSpPr/>
            <p:nvPr/>
          </p:nvSpPr>
          <p:spPr>
            <a:xfrm>
              <a:off x="991267" y="3875967"/>
              <a:ext cx="612267" cy="152244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mtsPID</a:t>
              </a:r>
              <a:endPara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C95EF4F0-2FC2-BD9E-F06B-F67A28F20319}"/>
                </a:ext>
              </a:extLst>
            </p:cNvPr>
            <p:cNvSpPr/>
            <p:nvPr/>
          </p:nvSpPr>
          <p:spPr>
            <a:xfrm>
              <a:off x="2062735" y="3875967"/>
              <a:ext cx="612267" cy="152244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mtsPID</a:t>
              </a:r>
              <a:endPara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Rounded Rectangle 104">
              <a:extLst>
                <a:ext uri="{FF2B5EF4-FFF2-40B4-BE49-F238E27FC236}">
                  <a16:creationId xmlns:a16="http://schemas.microsoft.com/office/drawing/2014/main" id="{43778B52-2A1B-22AB-DED0-26BF077C1737}"/>
                </a:ext>
              </a:extLst>
            </p:cNvPr>
            <p:cNvSpPr/>
            <p:nvPr/>
          </p:nvSpPr>
          <p:spPr>
            <a:xfrm>
              <a:off x="2062735" y="3291874"/>
              <a:ext cx="612268" cy="1064340"/>
            </a:xfrm>
            <a:prstGeom prst="round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Rounded Rectangle 105">
              <a:extLst>
                <a:ext uri="{FF2B5EF4-FFF2-40B4-BE49-F238E27FC236}">
                  <a16:creationId xmlns:a16="http://schemas.microsoft.com/office/drawing/2014/main" id="{23FBBABB-E379-C69E-53F6-7784404FFF55}"/>
                </a:ext>
              </a:extLst>
            </p:cNvPr>
            <p:cNvSpPr/>
            <p:nvPr/>
          </p:nvSpPr>
          <p:spPr>
            <a:xfrm>
              <a:off x="991267" y="3297939"/>
              <a:ext cx="612268" cy="1064340"/>
            </a:xfrm>
            <a:prstGeom prst="round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Rounded Rectangle 106">
              <a:extLst>
                <a:ext uri="{FF2B5EF4-FFF2-40B4-BE49-F238E27FC236}">
                  <a16:creationId xmlns:a16="http://schemas.microsoft.com/office/drawing/2014/main" id="{6C736404-EA1A-3DFB-C74A-F3E5A710E7DD}"/>
                </a:ext>
              </a:extLst>
            </p:cNvPr>
            <p:cNvSpPr/>
            <p:nvPr/>
          </p:nvSpPr>
          <p:spPr>
            <a:xfrm>
              <a:off x="991266" y="2442028"/>
              <a:ext cx="1683735" cy="14111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Console</a:t>
              </a:r>
              <a:endPara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3E53237D-B24A-E20D-8790-82B91EDC1CAE}"/>
                </a:ext>
              </a:extLst>
            </p:cNvPr>
            <p:cNvGrpSpPr/>
            <p:nvPr/>
          </p:nvGrpSpPr>
          <p:grpSpPr>
            <a:xfrm>
              <a:off x="1215199" y="4029970"/>
              <a:ext cx="153066" cy="243032"/>
              <a:chOff x="3519869" y="2390336"/>
              <a:chExt cx="153066" cy="243032"/>
            </a:xfrm>
          </p:grpSpPr>
          <p:cxnSp>
            <p:nvCxnSpPr>
              <p:cNvPr id="109" name="Curved Connector 45">
                <a:extLst>
                  <a:ext uri="{FF2B5EF4-FFF2-40B4-BE49-F238E27FC236}">
                    <a16:creationId xmlns:a16="http://schemas.microsoft.com/office/drawing/2014/main" id="{DE3DC9EA-197E-1B69-0309-43D0250C08B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596402" y="2390336"/>
                <a:ext cx="0" cy="90632"/>
              </a:xfrm>
              <a:prstGeom prst="straightConnector1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10" name="Block Arc 109">
                <a:extLst>
                  <a:ext uri="{FF2B5EF4-FFF2-40B4-BE49-F238E27FC236}">
                    <a16:creationId xmlns:a16="http://schemas.microsoft.com/office/drawing/2014/main" id="{E133066B-0ABE-62B8-A994-F523703D1BE4}"/>
                  </a:ext>
                </a:extLst>
              </p:cNvPr>
              <p:cNvSpPr/>
              <p:nvPr/>
            </p:nvSpPr>
            <p:spPr>
              <a:xfrm>
                <a:off x="3519869" y="2480968"/>
                <a:ext cx="153066" cy="152400"/>
              </a:xfrm>
              <a:prstGeom prst="blockArc">
                <a:avLst>
                  <a:gd name="adj1" fmla="val 10800000"/>
                  <a:gd name="adj2" fmla="val 235302"/>
                  <a:gd name="adj3" fmla="val 13665"/>
                </a:avLst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D5B3F532-846B-63DC-2829-D333A4EFC745}"/>
                </a:ext>
              </a:extLst>
            </p:cNvPr>
            <p:cNvGrpSpPr/>
            <p:nvPr/>
          </p:nvGrpSpPr>
          <p:grpSpPr>
            <a:xfrm>
              <a:off x="2284907" y="4031356"/>
              <a:ext cx="153066" cy="243032"/>
              <a:chOff x="3519869" y="2390336"/>
              <a:chExt cx="153066" cy="243032"/>
            </a:xfrm>
          </p:grpSpPr>
          <p:cxnSp>
            <p:nvCxnSpPr>
              <p:cNvPr id="112" name="Curved Connector 45">
                <a:extLst>
                  <a:ext uri="{FF2B5EF4-FFF2-40B4-BE49-F238E27FC236}">
                    <a16:creationId xmlns:a16="http://schemas.microsoft.com/office/drawing/2014/main" id="{B0591153-C6B0-2B7D-14FB-14832B048A9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596402" y="2390336"/>
                <a:ext cx="0" cy="90632"/>
              </a:xfrm>
              <a:prstGeom prst="straightConnector1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13" name="Block Arc 112">
                <a:extLst>
                  <a:ext uri="{FF2B5EF4-FFF2-40B4-BE49-F238E27FC236}">
                    <a16:creationId xmlns:a16="http://schemas.microsoft.com/office/drawing/2014/main" id="{5E374907-846E-DF96-81A9-4A233CE4BF3C}"/>
                  </a:ext>
                </a:extLst>
              </p:cNvPr>
              <p:cNvSpPr/>
              <p:nvPr/>
            </p:nvSpPr>
            <p:spPr>
              <a:xfrm>
                <a:off x="3519869" y="2480968"/>
                <a:ext cx="153066" cy="152400"/>
              </a:xfrm>
              <a:prstGeom prst="blockArc">
                <a:avLst>
                  <a:gd name="adj1" fmla="val 10800000"/>
                  <a:gd name="adj2" fmla="val 235302"/>
                  <a:gd name="adj3" fmla="val 13665"/>
                </a:avLst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B349B022-71FB-7EF9-CBCC-EC980865D546}"/>
                </a:ext>
              </a:extLst>
            </p:cNvPr>
            <p:cNvSpPr txBox="1"/>
            <p:nvPr/>
          </p:nvSpPr>
          <p:spPr>
            <a:xfrm>
              <a:off x="860006" y="4149352"/>
              <a:ext cx="297086" cy="153888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</a:rPr>
                <a:t>MTM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FE224C96-A0D4-20E2-9042-141985994265}"/>
                </a:ext>
              </a:extLst>
            </p:cNvPr>
            <p:cNvSpPr txBox="1"/>
            <p:nvPr/>
          </p:nvSpPr>
          <p:spPr>
            <a:xfrm>
              <a:off x="1953676" y="4150993"/>
              <a:ext cx="262126" cy="153888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</a:rPr>
                <a:t>PSM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6" name="Rounded Rectangle 115">
              <a:extLst>
                <a:ext uri="{FF2B5EF4-FFF2-40B4-BE49-F238E27FC236}">
                  <a16:creationId xmlns:a16="http://schemas.microsoft.com/office/drawing/2014/main" id="{24616254-3B76-6D71-8792-47B7664F6A24}"/>
                </a:ext>
              </a:extLst>
            </p:cNvPr>
            <p:cNvSpPr/>
            <p:nvPr/>
          </p:nvSpPr>
          <p:spPr>
            <a:xfrm>
              <a:off x="6309083" y="2679104"/>
              <a:ext cx="1100515" cy="795794"/>
            </a:xfrm>
            <a:prstGeom prst="roundRect">
              <a:avLst/>
            </a:prstGeom>
            <a:gradFill flip="none" rotWithShape="1">
              <a:gsLst>
                <a:gs pos="0">
                  <a:srgbClr val="C0504D">
                    <a:lumMod val="5000"/>
                    <a:lumOff val="95000"/>
                  </a:srgbClr>
                </a:gs>
                <a:gs pos="74000">
                  <a:srgbClr val="C0504D">
                    <a:lumMod val="45000"/>
                    <a:lumOff val="55000"/>
                  </a:srgbClr>
                </a:gs>
                <a:gs pos="83000">
                  <a:srgbClr val="C0504D">
                    <a:lumMod val="45000"/>
                    <a:lumOff val="55000"/>
                  </a:srgbClr>
                </a:gs>
                <a:gs pos="100000">
                  <a:srgbClr val="C0504D">
                    <a:lumMod val="30000"/>
                    <a:lumOff val="70000"/>
                  </a:srgbClr>
                </a:gs>
              </a:gsLst>
              <a:lin ang="5400000" scaled="1"/>
              <a:tileRect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User Application</a:t>
              </a:r>
            </a:p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(teleoperation)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892F3F9E-DA54-FA27-181F-3988A484E104}"/>
                </a:ext>
              </a:extLst>
            </p:cNvPr>
            <p:cNvSpPr txBox="1"/>
            <p:nvPr/>
          </p:nvSpPr>
          <p:spPr>
            <a:xfrm>
              <a:off x="577368" y="2111354"/>
              <a:ext cx="4548202" cy="2677656"/>
            </a:xfrm>
            <a:prstGeom prst="rect">
              <a:avLst/>
            </a:prstGeom>
            <a:noFill/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</a:bodyPr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dVRK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 Process</a:t>
              </a:r>
            </a:p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  <p:cxnSp>
          <p:nvCxnSpPr>
            <p:cNvPr id="118" name="Curved Connector 117">
              <a:extLst>
                <a:ext uri="{FF2B5EF4-FFF2-40B4-BE49-F238E27FC236}">
                  <a16:creationId xmlns:a16="http://schemas.microsoft.com/office/drawing/2014/main" id="{48AA8EE6-36BA-55D5-88FF-3293679840E9}"/>
                </a:ext>
              </a:extLst>
            </p:cNvPr>
            <p:cNvCxnSpPr>
              <a:cxnSpLocks/>
              <a:endCxn id="116" idx="1"/>
            </p:cNvCxnSpPr>
            <p:nvPr/>
          </p:nvCxnSpPr>
          <p:spPr>
            <a:xfrm>
              <a:off x="4684005" y="2507018"/>
              <a:ext cx="1625078" cy="569983"/>
            </a:xfrm>
            <a:prstGeom prst="curvedConnector3">
              <a:avLst>
                <a:gd name="adj1" fmla="val 50000"/>
              </a:avLst>
            </a:prstGeom>
            <a:noFill/>
            <a:ln w="25400" cap="flat" cmpd="sng" algn="ctr">
              <a:solidFill>
                <a:srgbClr val="4F81BD"/>
              </a:solidFill>
              <a:prstDash val="solid"/>
              <a:headEnd type="triangle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19" name="Curved Connector 118">
              <a:extLst>
                <a:ext uri="{FF2B5EF4-FFF2-40B4-BE49-F238E27FC236}">
                  <a16:creationId xmlns:a16="http://schemas.microsoft.com/office/drawing/2014/main" id="{2C66C0BD-95F0-8E9F-4F19-1753E1E9C99D}"/>
                </a:ext>
              </a:extLst>
            </p:cNvPr>
            <p:cNvCxnSpPr>
              <a:cxnSpLocks/>
              <a:endCxn id="116" idx="1"/>
            </p:cNvCxnSpPr>
            <p:nvPr/>
          </p:nvCxnSpPr>
          <p:spPr>
            <a:xfrm flipV="1">
              <a:off x="4727547" y="3077001"/>
              <a:ext cx="1581536" cy="496494"/>
            </a:xfrm>
            <a:prstGeom prst="curvedConnector3">
              <a:avLst>
                <a:gd name="adj1" fmla="val 50000"/>
              </a:avLst>
            </a:prstGeom>
            <a:noFill/>
            <a:ln w="25400" cap="flat" cmpd="sng" algn="ctr">
              <a:solidFill>
                <a:srgbClr val="4F81BD"/>
              </a:solidFill>
              <a:prstDash val="solid"/>
              <a:headEnd type="triangle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20" name="Cloud 119">
              <a:extLst>
                <a:ext uri="{FF2B5EF4-FFF2-40B4-BE49-F238E27FC236}">
                  <a16:creationId xmlns:a16="http://schemas.microsoft.com/office/drawing/2014/main" id="{970B8931-DE40-DC9B-B669-91D1FDC60FC6}"/>
                </a:ext>
              </a:extLst>
            </p:cNvPr>
            <p:cNvSpPr/>
            <p:nvPr/>
          </p:nvSpPr>
          <p:spPr>
            <a:xfrm>
              <a:off x="5093468" y="3187172"/>
              <a:ext cx="1100515" cy="446544"/>
            </a:xfrm>
            <a:prstGeom prst="cloud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1714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74C94-B334-346E-B382-578EC7D52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17" y="365125"/>
            <a:ext cx="11006383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User applications: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ROS + CRTK Python Client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11F571-9A6C-1692-BC16-08C5687710DF}"/>
              </a:ext>
            </a:extLst>
          </p:cNvPr>
          <p:cNvGrpSpPr/>
          <p:nvPr/>
        </p:nvGrpSpPr>
        <p:grpSpPr>
          <a:xfrm>
            <a:off x="589725" y="2582018"/>
            <a:ext cx="6832230" cy="2677656"/>
            <a:chOff x="577368" y="2111354"/>
            <a:chExt cx="6832230" cy="2677656"/>
          </a:xfrm>
        </p:grpSpPr>
        <p:sp>
          <p:nvSpPr>
            <p:cNvPr id="4" name="Snip Diagonal Corner Rectangle 3">
              <a:extLst>
                <a:ext uri="{FF2B5EF4-FFF2-40B4-BE49-F238E27FC236}">
                  <a16:creationId xmlns:a16="http://schemas.microsoft.com/office/drawing/2014/main" id="{00A849C9-64F4-CF1A-7D3F-B77A57814CE9}"/>
                </a:ext>
              </a:extLst>
            </p:cNvPr>
            <p:cNvSpPr/>
            <p:nvPr/>
          </p:nvSpPr>
          <p:spPr>
            <a:xfrm>
              <a:off x="3995066" y="2294648"/>
              <a:ext cx="990600" cy="2089933"/>
            </a:xfrm>
            <a:prstGeom prst="snip2DiagRect">
              <a:avLst>
                <a:gd name="adj1" fmla="val 0"/>
                <a:gd name="adj2" fmla="val 2749"/>
              </a:avLst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tIns="0" bIns="0" anchor="b" anchorCtr="0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Subscribers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Snip Diagonal Corner Rectangle 4">
              <a:extLst>
                <a:ext uri="{FF2B5EF4-FFF2-40B4-BE49-F238E27FC236}">
                  <a16:creationId xmlns:a16="http://schemas.microsoft.com/office/drawing/2014/main" id="{0E69DE1A-8001-3B27-4750-12482238F87C}"/>
                </a:ext>
              </a:extLst>
            </p:cNvPr>
            <p:cNvSpPr/>
            <p:nvPr/>
          </p:nvSpPr>
          <p:spPr>
            <a:xfrm>
              <a:off x="838199" y="3791800"/>
              <a:ext cx="1989870" cy="881278"/>
            </a:xfrm>
            <a:prstGeom prst="snip2DiagRect">
              <a:avLst>
                <a:gd name="adj1" fmla="val 0"/>
                <a:gd name="adj2" fmla="val 6175"/>
              </a:avLst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8F940CC-9535-83F6-C08D-7D95DB062EEA}"/>
                </a:ext>
              </a:extLst>
            </p:cNvPr>
            <p:cNvGrpSpPr/>
            <p:nvPr/>
          </p:nvGrpSpPr>
          <p:grpSpPr>
            <a:xfrm>
              <a:off x="2324864" y="4163001"/>
              <a:ext cx="73152" cy="222966"/>
              <a:chOff x="2745315" y="2258002"/>
              <a:chExt cx="73152" cy="222966"/>
            </a:xfrm>
          </p:grpSpPr>
          <p:sp>
            <p:nvSpPr>
              <p:cNvPr id="60" name="Flowchart: Connector 257">
                <a:extLst>
                  <a:ext uri="{FF2B5EF4-FFF2-40B4-BE49-F238E27FC236}">
                    <a16:creationId xmlns:a16="http://schemas.microsoft.com/office/drawing/2014/main" id="{5BC66DCE-B396-662B-4B00-A1F2FD26C66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45315" y="2258002"/>
                <a:ext cx="73152" cy="73152"/>
              </a:xfrm>
              <a:prstGeom prst="flowChartConnector">
                <a:avLst/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1" name="Curved Connector 45">
                <a:extLst>
                  <a:ext uri="{FF2B5EF4-FFF2-40B4-BE49-F238E27FC236}">
                    <a16:creationId xmlns:a16="http://schemas.microsoft.com/office/drawing/2014/main" id="{095B2141-1205-C1C6-BA02-68F6BBC903B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781891" y="2304011"/>
                <a:ext cx="0" cy="176957"/>
              </a:xfrm>
              <a:prstGeom prst="straightConnector1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CAAA458-902B-C282-95EE-46B995A6E9DE}"/>
                </a:ext>
              </a:extLst>
            </p:cNvPr>
            <p:cNvGrpSpPr/>
            <p:nvPr/>
          </p:nvGrpSpPr>
          <p:grpSpPr>
            <a:xfrm>
              <a:off x="1255156" y="4161615"/>
              <a:ext cx="73152" cy="222966"/>
              <a:chOff x="2745315" y="2258002"/>
              <a:chExt cx="73152" cy="222966"/>
            </a:xfrm>
          </p:grpSpPr>
          <p:sp>
            <p:nvSpPr>
              <p:cNvPr id="58" name="Flowchart: Connector 251">
                <a:extLst>
                  <a:ext uri="{FF2B5EF4-FFF2-40B4-BE49-F238E27FC236}">
                    <a16:creationId xmlns:a16="http://schemas.microsoft.com/office/drawing/2014/main" id="{A51C4894-C626-8601-2186-187ED50D430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45315" y="2258002"/>
                <a:ext cx="73152" cy="73152"/>
              </a:xfrm>
              <a:prstGeom prst="flowChartConnector">
                <a:avLst/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9" name="Curved Connector 45">
                <a:extLst>
                  <a:ext uri="{FF2B5EF4-FFF2-40B4-BE49-F238E27FC236}">
                    <a16:creationId xmlns:a16="http://schemas.microsoft.com/office/drawing/2014/main" id="{4258A3FA-BFAE-232B-E0FF-8DA8D105D8E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781891" y="2304011"/>
                <a:ext cx="0" cy="176957"/>
              </a:xfrm>
              <a:prstGeom prst="straightConnector1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8" name="Snip Diagonal Corner Rectangle 7">
              <a:extLst>
                <a:ext uri="{FF2B5EF4-FFF2-40B4-BE49-F238E27FC236}">
                  <a16:creationId xmlns:a16="http://schemas.microsoft.com/office/drawing/2014/main" id="{D48D98FB-CD0B-3D85-9C6D-D4BBD6F28C21}"/>
                </a:ext>
              </a:extLst>
            </p:cNvPr>
            <p:cNvSpPr/>
            <p:nvPr/>
          </p:nvSpPr>
          <p:spPr>
            <a:xfrm>
              <a:off x="838200" y="2362200"/>
              <a:ext cx="1989869" cy="290871"/>
            </a:xfrm>
            <a:prstGeom prst="snip2DiagRect">
              <a:avLst>
                <a:gd name="adj1" fmla="val 0"/>
                <a:gd name="adj2" fmla="val 16066"/>
              </a:avLst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Snip Diagonal Corner Rectangle 8">
              <a:extLst>
                <a:ext uri="{FF2B5EF4-FFF2-40B4-BE49-F238E27FC236}">
                  <a16:creationId xmlns:a16="http://schemas.microsoft.com/office/drawing/2014/main" id="{6B2A8B29-CAD9-E311-5A21-EBB253EE0D63}"/>
                </a:ext>
              </a:extLst>
            </p:cNvPr>
            <p:cNvSpPr/>
            <p:nvPr/>
          </p:nvSpPr>
          <p:spPr>
            <a:xfrm>
              <a:off x="3003676" y="2294648"/>
              <a:ext cx="990600" cy="2089933"/>
            </a:xfrm>
            <a:prstGeom prst="snip2DiagRect">
              <a:avLst>
                <a:gd name="adj1" fmla="val 0"/>
                <a:gd name="adj2" fmla="val 2749"/>
              </a:avLst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tIns="0" bIns="0" anchor="b" anchorCtr="0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Publishers</a:t>
              </a:r>
            </a:p>
          </p:txBody>
        </p:sp>
        <p:sp>
          <p:nvSpPr>
            <p:cNvPr id="10" name="Snip Diagonal Corner Rectangle 9">
              <a:extLst>
                <a:ext uri="{FF2B5EF4-FFF2-40B4-BE49-F238E27FC236}">
                  <a16:creationId xmlns:a16="http://schemas.microsoft.com/office/drawing/2014/main" id="{ED1508A5-8EB3-A135-3834-2750794B5B7A}"/>
                </a:ext>
              </a:extLst>
            </p:cNvPr>
            <p:cNvSpPr/>
            <p:nvPr/>
          </p:nvSpPr>
          <p:spPr bwMode="auto">
            <a:xfrm>
              <a:off x="3057668" y="3187778"/>
              <a:ext cx="881729" cy="594120"/>
            </a:xfrm>
            <a:prstGeom prst="snip2DiagRect">
              <a:avLst>
                <a:gd name="adj1" fmla="val 0"/>
                <a:gd name="adj2" fmla="val 7959"/>
              </a:avLst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Snip Diagonal Corner Rectangle 10">
              <a:extLst>
                <a:ext uri="{FF2B5EF4-FFF2-40B4-BE49-F238E27FC236}">
                  <a16:creationId xmlns:a16="http://schemas.microsoft.com/office/drawing/2014/main" id="{D2DCCB0B-AD48-7872-4E90-76044D9A97AC}"/>
                </a:ext>
              </a:extLst>
            </p:cNvPr>
            <p:cNvSpPr/>
            <p:nvPr/>
          </p:nvSpPr>
          <p:spPr bwMode="auto">
            <a:xfrm>
              <a:off x="3057668" y="2362200"/>
              <a:ext cx="881729" cy="290871"/>
            </a:xfrm>
            <a:prstGeom prst="snip2DiagRect">
              <a:avLst>
                <a:gd name="adj1" fmla="val 0"/>
                <a:gd name="adj2" fmla="val 18533"/>
              </a:avLst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Snip Diagonal Corner Rectangle 11">
              <a:extLst>
                <a:ext uri="{FF2B5EF4-FFF2-40B4-BE49-F238E27FC236}">
                  <a16:creationId xmlns:a16="http://schemas.microsoft.com/office/drawing/2014/main" id="{AF97335B-5FBC-0061-D2AA-93F444AD6618}"/>
                </a:ext>
              </a:extLst>
            </p:cNvPr>
            <p:cNvSpPr/>
            <p:nvPr/>
          </p:nvSpPr>
          <p:spPr bwMode="auto">
            <a:xfrm>
              <a:off x="838200" y="3297939"/>
              <a:ext cx="918401" cy="292109"/>
            </a:xfrm>
            <a:prstGeom prst="snip2DiagRect">
              <a:avLst>
                <a:gd name="adj1" fmla="val 0"/>
                <a:gd name="adj2" fmla="val 18470"/>
              </a:avLst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636CB1DD-72E4-85AD-F8A3-C4AAF1BBF778}"/>
                </a:ext>
              </a:extLst>
            </p:cNvPr>
            <p:cNvSpPr/>
            <p:nvPr/>
          </p:nvSpPr>
          <p:spPr bwMode="auto">
            <a:xfrm>
              <a:off x="991267" y="3367253"/>
              <a:ext cx="612267" cy="151005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MTM</a:t>
              </a:r>
              <a:endPara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Snip Diagonal Corner Rectangle 13">
              <a:extLst>
                <a:ext uri="{FF2B5EF4-FFF2-40B4-BE49-F238E27FC236}">
                  <a16:creationId xmlns:a16="http://schemas.microsoft.com/office/drawing/2014/main" id="{89CFA930-DF65-C675-7CEB-428EAEFBABFA}"/>
                </a:ext>
              </a:extLst>
            </p:cNvPr>
            <p:cNvSpPr/>
            <p:nvPr/>
          </p:nvSpPr>
          <p:spPr bwMode="auto">
            <a:xfrm>
              <a:off x="1909668" y="3297939"/>
              <a:ext cx="918400" cy="292109"/>
            </a:xfrm>
            <a:prstGeom prst="snip2DiagRect">
              <a:avLst>
                <a:gd name="adj1" fmla="val 0"/>
                <a:gd name="adj2" fmla="val 16014"/>
              </a:avLst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6B3AD07B-FCB6-955C-09AA-CCFFB81EB6C0}"/>
                </a:ext>
              </a:extLst>
            </p:cNvPr>
            <p:cNvSpPr/>
            <p:nvPr/>
          </p:nvSpPr>
          <p:spPr bwMode="auto">
            <a:xfrm>
              <a:off x="2062734" y="3367253"/>
              <a:ext cx="612268" cy="151005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PSM</a:t>
              </a:r>
              <a:endPara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161B24B1-55F9-B69D-DC05-7D5B697AD82E}"/>
                </a:ext>
              </a:extLst>
            </p:cNvPr>
            <p:cNvSpPr/>
            <p:nvPr/>
          </p:nvSpPr>
          <p:spPr>
            <a:xfrm>
              <a:off x="991266" y="4356214"/>
              <a:ext cx="1683736" cy="154719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mtsRobotIO1394</a:t>
              </a:r>
            </a:p>
          </p:txBody>
        </p:sp>
        <p:sp>
          <p:nvSpPr>
            <p:cNvPr id="17" name="Snip Diagonal Corner Rectangle 16">
              <a:extLst>
                <a:ext uri="{FF2B5EF4-FFF2-40B4-BE49-F238E27FC236}">
                  <a16:creationId xmlns:a16="http://schemas.microsoft.com/office/drawing/2014/main" id="{E7E081B5-15EE-A26B-7998-AD1C41489AD5}"/>
                </a:ext>
              </a:extLst>
            </p:cNvPr>
            <p:cNvSpPr/>
            <p:nvPr/>
          </p:nvSpPr>
          <p:spPr bwMode="auto">
            <a:xfrm>
              <a:off x="4052602" y="2362201"/>
              <a:ext cx="881729" cy="1429600"/>
            </a:xfrm>
            <a:prstGeom prst="snip2DiagRect">
              <a:avLst>
                <a:gd name="adj1" fmla="val 0"/>
                <a:gd name="adj2" fmla="val 7401"/>
              </a:avLst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tIns="0" bIns="0" anchor="b" anchorCtr="0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659AE092-93E4-64F4-C5AB-026314E3C5AE}"/>
                </a:ext>
              </a:extLst>
            </p:cNvPr>
            <p:cNvSpPr/>
            <p:nvPr/>
          </p:nvSpPr>
          <p:spPr bwMode="auto">
            <a:xfrm>
              <a:off x="3116663" y="2432133"/>
              <a:ext cx="1557772" cy="152243"/>
            </a:xfrm>
            <a:prstGeom prst="roundRect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3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ROS  </a:t>
              </a:r>
              <a:r>
                <a: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console</a:t>
              </a:r>
            </a:p>
          </p:txBody>
        </p:sp>
        <p:grpSp>
          <p:nvGrpSpPr>
            <p:cNvPr id="19" name="Group 94">
              <a:extLst>
                <a:ext uri="{FF2B5EF4-FFF2-40B4-BE49-F238E27FC236}">
                  <a16:creationId xmlns:a16="http://schemas.microsoft.com/office/drawing/2014/main" id="{815E2CF8-5859-4CA7-A8FD-1148CA4960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5266" y="3254905"/>
              <a:ext cx="1605624" cy="195116"/>
              <a:chOff x="6697253" y="2571236"/>
              <a:chExt cx="1597673" cy="250200"/>
            </a:xfrm>
          </p:grpSpPr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7AC84D52-DBE4-3AAC-47FC-65081C1BEC4F}"/>
                  </a:ext>
                </a:extLst>
              </p:cNvPr>
              <p:cNvSpPr/>
              <p:nvPr/>
            </p:nvSpPr>
            <p:spPr>
              <a:xfrm>
                <a:off x="6696625" y="2626419"/>
                <a:ext cx="1551646" cy="195223"/>
              </a:xfrm>
              <a:prstGeom prst="roundRect">
                <a:avLst/>
              </a:prstGeom>
              <a:gradFill rotWithShape="1">
                <a:gsLst>
                  <a:gs pos="0">
                    <a:srgbClr val="8064A2">
                      <a:tint val="50000"/>
                      <a:satMod val="300000"/>
                    </a:srgbClr>
                  </a:gs>
                  <a:gs pos="35000">
                    <a:srgbClr val="8064A2">
                      <a:tint val="37000"/>
                      <a:satMod val="300000"/>
                    </a:srgbClr>
                  </a:gs>
                  <a:gs pos="100000">
                    <a:srgbClr val="8064A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8064A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E53E4AEE-2652-ABB7-4E0C-FF870FB0530C}"/>
                  </a:ext>
                </a:extLst>
              </p:cNvPr>
              <p:cNvSpPr/>
              <p:nvPr/>
            </p:nvSpPr>
            <p:spPr>
              <a:xfrm>
                <a:off x="6742636" y="2570867"/>
                <a:ext cx="1551646" cy="195224"/>
              </a:xfrm>
              <a:prstGeom prst="roundRect">
                <a:avLst/>
              </a:prstGeom>
              <a:gradFill rotWithShape="1">
                <a:gsLst>
                  <a:gs pos="0">
                    <a:srgbClr val="8064A2">
                      <a:tint val="50000"/>
                      <a:satMod val="300000"/>
                    </a:srgbClr>
                  </a:gs>
                  <a:gs pos="35000">
                    <a:srgbClr val="8064A2">
                      <a:tint val="37000"/>
                      <a:satMod val="300000"/>
                    </a:srgbClr>
                  </a:gs>
                  <a:gs pos="100000">
                    <a:srgbClr val="8064A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8064A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ROS  </a:t>
                </a:r>
                <a:r>
                  <a:rPr kumimoji="0" lang="en-US" sz="1000" b="0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psm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97">
              <a:extLst>
                <a:ext uri="{FF2B5EF4-FFF2-40B4-BE49-F238E27FC236}">
                  <a16:creationId xmlns:a16="http://schemas.microsoft.com/office/drawing/2014/main" id="{4B4B79AA-A7A3-A3BD-115C-46346D623C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881" y="3507601"/>
              <a:ext cx="1615008" cy="195116"/>
              <a:chOff x="6687915" y="2571236"/>
              <a:chExt cx="1607011" cy="250200"/>
            </a:xfrm>
          </p:grpSpPr>
          <p:sp>
            <p:nvSpPr>
              <p:cNvPr id="54" name="Rounded Rectangle 53">
                <a:extLst>
                  <a:ext uri="{FF2B5EF4-FFF2-40B4-BE49-F238E27FC236}">
                    <a16:creationId xmlns:a16="http://schemas.microsoft.com/office/drawing/2014/main" id="{1B63FE22-381D-6AD3-3296-9E12F6D79E12}"/>
                  </a:ext>
                </a:extLst>
              </p:cNvPr>
              <p:cNvSpPr/>
              <p:nvPr/>
            </p:nvSpPr>
            <p:spPr>
              <a:xfrm>
                <a:off x="6688694" y="2626168"/>
                <a:ext cx="1550059" cy="195223"/>
              </a:xfrm>
              <a:prstGeom prst="roundRect">
                <a:avLst/>
              </a:prstGeom>
              <a:gradFill rotWithShape="1">
                <a:gsLst>
                  <a:gs pos="0">
                    <a:srgbClr val="8064A2">
                      <a:tint val="50000"/>
                      <a:satMod val="300000"/>
                    </a:srgbClr>
                  </a:gs>
                  <a:gs pos="35000">
                    <a:srgbClr val="8064A2">
                      <a:tint val="37000"/>
                      <a:satMod val="300000"/>
                    </a:srgbClr>
                  </a:gs>
                  <a:gs pos="100000">
                    <a:srgbClr val="8064A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8064A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2E4E4B07-E21B-3495-48CE-82B246E77A80}"/>
                  </a:ext>
                </a:extLst>
              </p:cNvPr>
              <p:cNvSpPr/>
              <p:nvPr/>
            </p:nvSpPr>
            <p:spPr>
              <a:xfrm>
                <a:off x="6744222" y="2570616"/>
                <a:ext cx="1550060" cy="195224"/>
              </a:xfrm>
              <a:prstGeom prst="roundRect">
                <a:avLst/>
              </a:prstGeom>
              <a:gradFill rotWithShape="1">
                <a:gsLst>
                  <a:gs pos="0">
                    <a:srgbClr val="8064A2">
                      <a:tint val="50000"/>
                      <a:satMod val="300000"/>
                    </a:srgbClr>
                  </a:gs>
                  <a:gs pos="35000">
                    <a:srgbClr val="8064A2">
                      <a:tint val="37000"/>
                      <a:satMod val="300000"/>
                    </a:srgbClr>
                  </a:gs>
                  <a:gs pos="100000">
                    <a:srgbClr val="8064A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8064A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ROS  </a:t>
                </a:r>
                <a:r>
                  <a:rPr kumimoji="0" lang="en-US" sz="1000" b="0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mtm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441BB7FE-27BB-EBEB-BF82-B7C532D5690F}"/>
                </a:ext>
              </a:extLst>
            </p:cNvPr>
            <p:cNvSpPr/>
            <p:nvPr/>
          </p:nvSpPr>
          <p:spPr>
            <a:xfrm>
              <a:off x="3121838" y="4479077"/>
              <a:ext cx="1562165" cy="149341"/>
            </a:xfrm>
            <a:prstGeom prst="roundRect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3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cisst</a:t>
              </a: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ROS bridge (optional)</a:t>
              </a:r>
              <a:endPara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Left-Right Arrow 21">
              <a:extLst>
                <a:ext uri="{FF2B5EF4-FFF2-40B4-BE49-F238E27FC236}">
                  <a16:creationId xmlns:a16="http://schemas.microsoft.com/office/drawing/2014/main" id="{975C2633-9C4F-4345-2B2C-33EA22DCA38A}"/>
                </a:ext>
              </a:extLst>
            </p:cNvPr>
            <p:cNvSpPr/>
            <p:nvPr/>
          </p:nvSpPr>
          <p:spPr bwMode="auto">
            <a:xfrm>
              <a:off x="2899820" y="2430896"/>
              <a:ext cx="271056" cy="152242"/>
            </a:xfrm>
            <a:prstGeom prst="leftRightArrow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Left-Right Arrow 22">
              <a:extLst>
                <a:ext uri="{FF2B5EF4-FFF2-40B4-BE49-F238E27FC236}">
                  <a16:creationId xmlns:a16="http://schemas.microsoft.com/office/drawing/2014/main" id="{B20A268A-F9F8-0C3E-4DA3-80D9EA6BA148}"/>
                </a:ext>
              </a:extLst>
            </p:cNvPr>
            <p:cNvSpPr/>
            <p:nvPr/>
          </p:nvSpPr>
          <p:spPr bwMode="auto">
            <a:xfrm>
              <a:off x="2901414" y="3369728"/>
              <a:ext cx="271056" cy="152242"/>
            </a:xfrm>
            <a:prstGeom prst="leftRightArrow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3224500-BC46-961D-8884-19538FF3F49F}"/>
                </a:ext>
              </a:extLst>
            </p:cNvPr>
            <p:cNvGrpSpPr/>
            <p:nvPr/>
          </p:nvGrpSpPr>
          <p:grpSpPr>
            <a:xfrm>
              <a:off x="1220867" y="3524039"/>
              <a:ext cx="153066" cy="243032"/>
              <a:chOff x="3519869" y="2390336"/>
              <a:chExt cx="153066" cy="243032"/>
            </a:xfrm>
          </p:grpSpPr>
          <p:cxnSp>
            <p:nvCxnSpPr>
              <p:cNvPr id="52" name="Curved Connector 45">
                <a:extLst>
                  <a:ext uri="{FF2B5EF4-FFF2-40B4-BE49-F238E27FC236}">
                    <a16:creationId xmlns:a16="http://schemas.microsoft.com/office/drawing/2014/main" id="{3A756E26-666F-F74B-C4A0-65E8CA958CA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596402" y="2390336"/>
                <a:ext cx="0" cy="90632"/>
              </a:xfrm>
              <a:prstGeom prst="straightConnector1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53" name="Block Arc 52">
                <a:extLst>
                  <a:ext uri="{FF2B5EF4-FFF2-40B4-BE49-F238E27FC236}">
                    <a16:creationId xmlns:a16="http://schemas.microsoft.com/office/drawing/2014/main" id="{8E9C9442-C784-2B38-CA02-9D275AE914E6}"/>
                  </a:ext>
                </a:extLst>
              </p:cNvPr>
              <p:cNvSpPr/>
              <p:nvPr/>
            </p:nvSpPr>
            <p:spPr>
              <a:xfrm>
                <a:off x="3519869" y="2480968"/>
                <a:ext cx="153066" cy="152400"/>
              </a:xfrm>
              <a:prstGeom prst="blockArc">
                <a:avLst>
                  <a:gd name="adj1" fmla="val 10800000"/>
                  <a:gd name="adj2" fmla="val 235302"/>
                  <a:gd name="adj3" fmla="val 13665"/>
                </a:avLst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5804214-5054-2339-3251-A31265A38624}"/>
                </a:ext>
              </a:extLst>
            </p:cNvPr>
            <p:cNvGrpSpPr/>
            <p:nvPr/>
          </p:nvGrpSpPr>
          <p:grpSpPr>
            <a:xfrm>
              <a:off x="1260824" y="3655684"/>
              <a:ext cx="73152" cy="222966"/>
              <a:chOff x="2745315" y="2258002"/>
              <a:chExt cx="73152" cy="222966"/>
            </a:xfrm>
          </p:grpSpPr>
          <p:sp>
            <p:nvSpPr>
              <p:cNvPr id="50" name="Flowchart: Connector 157">
                <a:extLst>
                  <a:ext uri="{FF2B5EF4-FFF2-40B4-BE49-F238E27FC236}">
                    <a16:creationId xmlns:a16="http://schemas.microsoft.com/office/drawing/2014/main" id="{5E3FF766-EAB8-27B2-FE81-2D67B476DF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45315" y="2258002"/>
                <a:ext cx="73152" cy="73152"/>
              </a:xfrm>
              <a:prstGeom prst="flowChartConnector">
                <a:avLst/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1" name="Curved Connector 45">
                <a:extLst>
                  <a:ext uri="{FF2B5EF4-FFF2-40B4-BE49-F238E27FC236}">
                    <a16:creationId xmlns:a16="http://schemas.microsoft.com/office/drawing/2014/main" id="{616B89D1-22C8-E5D1-46B5-B53FB78E413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781891" y="2304011"/>
                <a:ext cx="0" cy="176957"/>
              </a:xfrm>
              <a:prstGeom prst="straightConnector1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18B653B-53A9-13A3-0C5F-C18338ADA803}"/>
                </a:ext>
              </a:extLst>
            </p:cNvPr>
            <p:cNvGrpSpPr/>
            <p:nvPr/>
          </p:nvGrpSpPr>
          <p:grpSpPr>
            <a:xfrm>
              <a:off x="2292336" y="3521970"/>
              <a:ext cx="153066" cy="243032"/>
              <a:chOff x="3519869" y="2390336"/>
              <a:chExt cx="153066" cy="243032"/>
            </a:xfrm>
          </p:grpSpPr>
          <p:cxnSp>
            <p:nvCxnSpPr>
              <p:cNvPr id="48" name="Curved Connector 45">
                <a:extLst>
                  <a:ext uri="{FF2B5EF4-FFF2-40B4-BE49-F238E27FC236}">
                    <a16:creationId xmlns:a16="http://schemas.microsoft.com/office/drawing/2014/main" id="{DA2036FE-0404-6C9E-D1FB-89224A0C90C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596402" y="2390336"/>
                <a:ext cx="0" cy="90632"/>
              </a:xfrm>
              <a:prstGeom prst="straightConnector1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49" name="Block Arc 48">
                <a:extLst>
                  <a:ext uri="{FF2B5EF4-FFF2-40B4-BE49-F238E27FC236}">
                    <a16:creationId xmlns:a16="http://schemas.microsoft.com/office/drawing/2014/main" id="{3EAF438F-88C6-B2F0-7E17-E2612CEFAA5A}"/>
                  </a:ext>
                </a:extLst>
              </p:cNvPr>
              <p:cNvSpPr/>
              <p:nvPr/>
            </p:nvSpPr>
            <p:spPr>
              <a:xfrm>
                <a:off x="3519869" y="2480968"/>
                <a:ext cx="153066" cy="152400"/>
              </a:xfrm>
              <a:prstGeom prst="blockArc">
                <a:avLst>
                  <a:gd name="adj1" fmla="val 10800000"/>
                  <a:gd name="adj2" fmla="val 235302"/>
                  <a:gd name="adj3" fmla="val 13665"/>
                </a:avLst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3E7550A-5DD8-97C5-6139-B2E33C693F2A}"/>
                </a:ext>
              </a:extLst>
            </p:cNvPr>
            <p:cNvGrpSpPr/>
            <p:nvPr/>
          </p:nvGrpSpPr>
          <p:grpSpPr>
            <a:xfrm>
              <a:off x="2332293" y="3653615"/>
              <a:ext cx="73152" cy="222966"/>
              <a:chOff x="2745315" y="2258002"/>
              <a:chExt cx="73152" cy="222966"/>
            </a:xfrm>
          </p:grpSpPr>
          <p:sp>
            <p:nvSpPr>
              <p:cNvPr id="46" name="Flowchart: Connector 186">
                <a:extLst>
                  <a:ext uri="{FF2B5EF4-FFF2-40B4-BE49-F238E27FC236}">
                    <a16:creationId xmlns:a16="http://schemas.microsoft.com/office/drawing/2014/main" id="{FC26E308-98A3-5368-1137-7AC5D317B5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45315" y="2258002"/>
                <a:ext cx="73152" cy="73152"/>
              </a:xfrm>
              <a:prstGeom prst="flowChartConnector">
                <a:avLst/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47" name="Curved Connector 45">
                <a:extLst>
                  <a:ext uri="{FF2B5EF4-FFF2-40B4-BE49-F238E27FC236}">
                    <a16:creationId xmlns:a16="http://schemas.microsoft.com/office/drawing/2014/main" id="{86090EF4-F4F9-37E0-5A2E-B8A2F06D541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781891" y="2304011"/>
                <a:ext cx="0" cy="176957"/>
              </a:xfrm>
              <a:prstGeom prst="straightConnector1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D84B7244-ADEC-2016-B985-C081CF93ECA6}"/>
                </a:ext>
              </a:extLst>
            </p:cNvPr>
            <p:cNvSpPr/>
            <p:nvPr/>
          </p:nvSpPr>
          <p:spPr>
            <a:xfrm>
              <a:off x="991267" y="3875967"/>
              <a:ext cx="612267" cy="152244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mtsPID</a:t>
              </a:r>
              <a:endPara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B81F0B3D-8AB8-A8CB-62EA-EC8EE0D0F86E}"/>
                </a:ext>
              </a:extLst>
            </p:cNvPr>
            <p:cNvSpPr/>
            <p:nvPr/>
          </p:nvSpPr>
          <p:spPr>
            <a:xfrm>
              <a:off x="2062735" y="3875967"/>
              <a:ext cx="612267" cy="152244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mtsPID</a:t>
              </a:r>
              <a:endPara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A881BFE0-7E93-851B-A9D6-FF7DBC4F54A1}"/>
                </a:ext>
              </a:extLst>
            </p:cNvPr>
            <p:cNvSpPr/>
            <p:nvPr/>
          </p:nvSpPr>
          <p:spPr>
            <a:xfrm>
              <a:off x="2062735" y="3291874"/>
              <a:ext cx="612268" cy="1064340"/>
            </a:xfrm>
            <a:prstGeom prst="round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7F95A3BF-6429-EAAD-01C6-51434FEB1A9C}"/>
                </a:ext>
              </a:extLst>
            </p:cNvPr>
            <p:cNvSpPr/>
            <p:nvPr/>
          </p:nvSpPr>
          <p:spPr>
            <a:xfrm>
              <a:off x="991267" y="3297939"/>
              <a:ext cx="612268" cy="1064340"/>
            </a:xfrm>
            <a:prstGeom prst="round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8DC4F160-CB08-3DF6-6169-A8A42A4B11F2}"/>
                </a:ext>
              </a:extLst>
            </p:cNvPr>
            <p:cNvSpPr/>
            <p:nvPr/>
          </p:nvSpPr>
          <p:spPr>
            <a:xfrm>
              <a:off x="991266" y="2442028"/>
              <a:ext cx="1683735" cy="14111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Console</a:t>
              </a:r>
              <a:endPara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16598B5-5050-55E7-EE33-4023AE1D8534}"/>
                </a:ext>
              </a:extLst>
            </p:cNvPr>
            <p:cNvGrpSpPr/>
            <p:nvPr/>
          </p:nvGrpSpPr>
          <p:grpSpPr>
            <a:xfrm>
              <a:off x="1215199" y="4029970"/>
              <a:ext cx="153066" cy="243032"/>
              <a:chOff x="3519869" y="2390336"/>
              <a:chExt cx="153066" cy="243032"/>
            </a:xfrm>
          </p:grpSpPr>
          <p:cxnSp>
            <p:nvCxnSpPr>
              <p:cNvPr id="44" name="Curved Connector 45">
                <a:extLst>
                  <a:ext uri="{FF2B5EF4-FFF2-40B4-BE49-F238E27FC236}">
                    <a16:creationId xmlns:a16="http://schemas.microsoft.com/office/drawing/2014/main" id="{35EE22D8-AD1C-8758-2001-890170881CF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596402" y="2390336"/>
                <a:ext cx="0" cy="90632"/>
              </a:xfrm>
              <a:prstGeom prst="straightConnector1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45" name="Block Arc 44">
                <a:extLst>
                  <a:ext uri="{FF2B5EF4-FFF2-40B4-BE49-F238E27FC236}">
                    <a16:creationId xmlns:a16="http://schemas.microsoft.com/office/drawing/2014/main" id="{17232339-0487-E1D7-A58F-941C4F8B7CFD}"/>
                  </a:ext>
                </a:extLst>
              </p:cNvPr>
              <p:cNvSpPr/>
              <p:nvPr/>
            </p:nvSpPr>
            <p:spPr>
              <a:xfrm>
                <a:off x="3519869" y="2480968"/>
                <a:ext cx="153066" cy="152400"/>
              </a:xfrm>
              <a:prstGeom prst="blockArc">
                <a:avLst>
                  <a:gd name="adj1" fmla="val 10800000"/>
                  <a:gd name="adj2" fmla="val 235302"/>
                  <a:gd name="adj3" fmla="val 13665"/>
                </a:avLst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29484A97-5F1E-2708-08C7-BA8A3A921B28}"/>
                </a:ext>
              </a:extLst>
            </p:cNvPr>
            <p:cNvGrpSpPr/>
            <p:nvPr/>
          </p:nvGrpSpPr>
          <p:grpSpPr>
            <a:xfrm>
              <a:off x="2284907" y="4031356"/>
              <a:ext cx="153066" cy="243032"/>
              <a:chOff x="3519869" y="2390336"/>
              <a:chExt cx="153066" cy="243032"/>
            </a:xfrm>
          </p:grpSpPr>
          <p:cxnSp>
            <p:nvCxnSpPr>
              <p:cNvPr id="42" name="Curved Connector 45">
                <a:extLst>
                  <a:ext uri="{FF2B5EF4-FFF2-40B4-BE49-F238E27FC236}">
                    <a16:creationId xmlns:a16="http://schemas.microsoft.com/office/drawing/2014/main" id="{836A7EBE-E3E6-0FAF-5B94-44E4962C9C4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596402" y="2390336"/>
                <a:ext cx="0" cy="90632"/>
              </a:xfrm>
              <a:prstGeom prst="straightConnector1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43" name="Block Arc 42">
                <a:extLst>
                  <a:ext uri="{FF2B5EF4-FFF2-40B4-BE49-F238E27FC236}">
                    <a16:creationId xmlns:a16="http://schemas.microsoft.com/office/drawing/2014/main" id="{1568EB2D-3F08-B9A2-FFC7-640D768954A6}"/>
                  </a:ext>
                </a:extLst>
              </p:cNvPr>
              <p:cNvSpPr/>
              <p:nvPr/>
            </p:nvSpPr>
            <p:spPr>
              <a:xfrm>
                <a:off x="3519869" y="2480968"/>
                <a:ext cx="153066" cy="152400"/>
              </a:xfrm>
              <a:prstGeom prst="blockArc">
                <a:avLst>
                  <a:gd name="adj1" fmla="val 10800000"/>
                  <a:gd name="adj2" fmla="val 235302"/>
                  <a:gd name="adj3" fmla="val 13665"/>
                </a:avLst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601CB4-062B-32C5-F926-5AA60AF22D94}"/>
                </a:ext>
              </a:extLst>
            </p:cNvPr>
            <p:cNvSpPr txBox="1"/>
            <p:nvPr/>
          </p:nvSpPr>
          <p:spPr>
            <a:xfrm>
              <a:off x="860006" y="4149352"/>
              <a:ext cx="297086" cy="153888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</a:rPr>
                <a:t>MTM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418F65F-D165-636D-D5AA-6FD097C4277B}"/>
                </a:ext>
              </a:extLst>
            </p:cNvPr>
            <p:cNvSpPr txBox="1"/>
            <p:nvPr/>
          </p:nvSpPr>
          <p:spPr>
            <a:xfrm>
              <a:off x="1953676" y="4150993"/>
              <a:ext cx="262126" cy="153888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</a:rPr>
                <a:t>PSM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074045BD-B703-6AB4-CF63-453116CEE7C0}"/>
                </a:ext>
              </a:extLst>
            </p:cNvPr>
            <p:cNvSpPr/>
            <p:nvPr/>
          </p:nvSpPr>
          <p:spPr>
            <a:xfrm>
              <a:off x="6309083" y="2679104"/>
              <a:ext cx="1100515" cy="795794"/>
            </a:xfrm>
            <a:prstGeom prst="roundRect">
              <a:avLst/>
            </a:prstGeom>
            <a:gradFill flip="none" rotWithShape="1">
              <a:gsLst>
                <a:gs pos="0">
                  <a:srgbClr val="C0504D">
                    <a:lumMod val="5000"/>
                    <a:lumOff val="95000"/>
                  </a:srgbClr>
                </a:gs>
                <a:gs pos="74000">
                  <a:srgbClr val="C0504D">
                    <a:lumMod val="45000"/>
                    <a:lumOff val="55000"/>
                  </a:srgbClr>
                </a:gs>
                <a:gs pos="83000">
                  <a:srgbClr val="C0504D">
                    <a:lumMod val="45000"/>
                    <a:lumOff val="55000"/>
                  </a:srgbClr>
                </a:gs>
                <a:gs pos="100000">
                  <a:srgbClr val="C0504D">
                    <a:lumMod val="30000"/>
                    <a:lumOff val="70000"/>
                  </a:srgbClr>
                </a:gs>
              </a:gsLst>
              <a:lin ang="5400000" scaled="1"/>
              <a:tileRect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User Application</a:t>
              </a:r>
            </a:p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(teleoperation)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93F2A4B-8F46-F253-1C71-CA3B0550A468}"/>
                </a:ext>
              </a:extLst>
            </p:cNvPr>
            <p:cNvSpPr txBox="1"/>
            <p:nvPr/>
          </p:nvSpPr>
          <p:spPr>
            <a:xfrm>
              <a:off x="577368" y="2111354"/>
              <a:ext cx="4548202" cy="2677656"/>
            </a:xfrm>
            <a:prstGeom prst="rect">
              <a:avLst/>
            </a:prstGeom>
            <a:noFill/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</a:bodyPr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dVRK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 Process</a:t>
              </a:r>
            </a:p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  <p:cxnSp>
          <p:nvCxnSpPr>
            <p:cNvPr id="39" name="Curved Connector 38">
              <a:extLst>
                <a:ext uri="{FF2B5EF4-FFF2-40B4-BE49-F238E27FC236}">
                  <a16:creationId xmlns:a16="http://schemas.microsoft.com/office/drawing/2014/main" id="{FE66BE97-A802-8F09-3229-D3B175AA90F8}"/>
                </a:ext>
              </a:extLst>
            </p:cNvPr>
            <p:cNvCxnSpPr>
              <a:cxnSpLocks/>
              <a:endCxn id="37" idx="1"/>
            </p:cNvCxnSpPr>
            <p:nvPr/>
          </p:nvCxnSpPr>
          <p:spPr>
            <a:xfrm>
              <a:off x="4684005" y="2507018"/>
              <a:ext cx="1625078" cy="569983"/>
            </a:xfrm>
            <a:prstGeom prst="curvedConnector3">
              <a:avLst>
                <a:gd name="adj1" fmla="val 50000"/>
              </a:avLst>
            </a:prstGeom>
            <a:noFill/>
            <a:ln w="25400" cap="flat" cmpd="sng" algn="ctr">
              <a:solidFill>
                <a:srgbClr val="4F81BD"/>
              </a:solidFill>
              <a:prstDash val="solid"/>
              <a:headEnd type="triangle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0" name="Curved Connector 39">
              <a:extLst>
                <a:ext uri="{FF2B5EF4-FFF2-40B4-BE49-F238E27FC236}">
                  <a16:creationId xmlns:a16="http://schemas.microsoft.com/office/drawing/2014/main" id="{68FDD5F6-E7B6-0F4E-5245-7AE086A33523}"/>
                </a:ext>
              </a:extLst>
            </p:cNvPr>
            <p:cNvCxnSpPr>
              <a:cxnSpLocks/>
              <a:endCxn id="37" idx="1"/>
            </p:cNvCxnSpPr>
            <p:nvPr/>
          </p:nvCxnSpPr>
          <p:spPr>
            <a:xfrm flipV="1">
              <a:off x="4727547" y="3077001"/>
              <a:ext cx="1581536" cy="496494"/>
            </a:xfrm>
            <a:prstGeom prst="curvedConnector3">
              <a:avLst>
                <a:gd name="adj1" fmla="val 50000"/>
              </a:avLst>
            </a:prstGeom>
            <a:noFill/>
            <a:ln w="25400" cap="flat" cmpd="sng" algn="ctr">
              <a:solidFill>
                <a:srgbClr val="4F81BD"/>
              </a:solidFill>
              <a:prstDash val="solid"/>
              <a:headEnd type="triangle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1" name="Cloud 40">
              <a:extLst>
                <a:ext uri="{FF2B5EF4-FFF2-40B4-BE49-F238E27FC236}">
                  <a16:creationId xmlns:a16="http://schemas.microsoft.com/office/drawing/2014/main" id="{F5512979-1761-14B0-83E9-BE96C1ED77BF}"/>
                </a:ext>
              </a:extLst>
            </p:cNvPr>
            <p:cNvSpPr/>
            <p:nvPr/>
          </p:nvSpPr>
          <p:spPr>
            <a:xfrm>
              <a:off x="5093468" y="3187172"/>
              <a:ext cx="1100515" cy="446544"/>
            </a:xfrm>
            <a:prstGeom prst="cloud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ROS</a:t>
              </a:r>
            </a:p>
          </p:txBody>
        </p: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E04A4AE7-2792-EAC0-58A7-3BB4CF5CD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235" y="544973"/>
            <a:ext cx="4280348" cy="600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12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74C94-B334-346E-B382-578EC7D52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User applications: C++</a:t>
            </a: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0E521AF2-9E3C-7C22-9C99-C6C25AE41B05}"/>
              </a:ext>
            </a:extLst>
          </p:cNvPr>
          <p:cNvGrpSpPr/>
          <p:nvPr/>
        </p:nvGrpSpPr>
        <p:grpSpPr>
          <a:xfrm>
            <a:off x="6656364" y="3575211"/>
            <a:ext cx="4147466" cy="2378430"/>
            <a:chOff x="4438268" y="2675648"/>
            <a:chExt cx="4147466" cy="2378430"/>
          </a:xfrm>
        </p:grpSpPr>
        <p:sp>
          <p:nvSpPr>
            <p:cNvPr id="69" name="Snip Diagonal Corner Rectangle 68">
              <a:extLst>
                <a:ext uri="{FF2B5EF4-FFF2-40B4-BE49-F238E27FC236}">
                  <a16:creationId xmlns:a16="http://schemas.microsoft.com/office/drawing/2014/main" id="{300A9B68-ACCE-35F2-249C-641375CB61DA}"/>
                </a:ext>
              </a:extLst>
            </p:cNvPr>
            <p:cNvSpPr/>
            <p:nvPr/>
          </p:nvSpPr>
          <p:spPr>
            <a:xfrm>
              <a:off x="7595134" y="2675648"/>
              <a:ext cx="990600" cy="2089933"/>
            </a:xfrm>
            <a:prstGeom prst="snip2DiagRect">
              <a:avLst>
                <a:gd name="adj1" fmla="val 0"/>
                <a:gd name="adj2" fmla="val 2749"/>
              </a:avLst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tIns="0" bIns="0" anchor="b" anchorCtr="0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Subscribers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Snip Diagonal Corner Rectangle 69">
              <a:extLst>
                <a:ext uri="{FF2B5EF4-FFF2-40B4-BE49-F238E27FC236}">
                  <a16:creationId xmlns:a16="http://schemas.microsoft.com/office/drawing/2014/main" id="{EFFE0960-C3CC-85C3-B7E6-9A81CF5C3CAB}"/>
                </a:ext>
              </a:extLst>
            </p:cNvPr>
            <p:cNvSpPr/>
            <p:nvPr/>
          </p:nvSpPr>
          <p:spPr>
            <a:xfrm>
              <a:off x="5504067" y="4172800"/>
              <a:ext cx="924070" cy="881278"/>
            </a:xfrm>
            <a:prstGeom prst="snip2DiagRect">
              <a:avLst>
                <a:gd name="adj1" fmla="val 0"/>
                <a:gd name="adj2" fmla="val 6175"/>
              </a:avLst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4E0E8D93-8E68-03B0-718E-C554178ECF2B}"/>
                </a:ext>
              </a:extLst>
            </p:cNvPr>
            <p:cNvGrpSpPr/>
            <p:nvPr/>
          </p:nvGrpSpPr>
          <p:grpSpPr>
            <a:xfrm>
              <a:off x="5924932" y="4544001"/>
              <a:ext cx="73152" cy="222966"/>
              <a:chOff x="2745315" y="2258002"/>
              <a:chExt cx="73152" cy="222966"/>
            </a:xfrm>
          </p:grpSpPr>
          <p:sp>
            <p:nvSpPr>
              <p:cNvPr id="72" name="Flowchart: Connector 257">
                <a:extLst>
                  <a:ext uri="{FF2B5EF4-FFF2-40B4-BE49-F238E27FC236}">
                    <a16:creationId xmlns:a16="http://schemas.microsoft.com/office/drawing/2014/main" id="{5B50DFCE-E8F7-5FE5-8D13-7E0E59BBBEF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45315" y="2258002"/>
                <a:ext cx="73152" cy="73152"/>
              </a:xfrm>
              <a:prstGeom prst="flowChartConnector">
                <a:avLst/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3" name="Curved Connector 45">
                <a:extLst>
                  <a:ext uri="{FF2B5EF4-FFF2-40B4-BE49-F238E27FC236}">
                    <a16:creationId xmlns:a16="http://schemas.microsoft.com/office/drawing/2014/main" id="{1483F15F-DA3F-D7B9-8499-60ECE2D695E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781891" y="2304011"/>
                <a:ext cx="0" cy="176957"/>
              </a:xfrm>
              <a:prstGeom prst="straightConnector1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74" name="Snip Diagonal Corner Rectangle 73">
              <a:extLst>
                <a:ext uri="{FF2B5EF4-FFF2-40B4-BE49-F238E27FC236}">
                  <a16:creationId xmlns:a16="http://schemas.microsoft.com/office/drawing/2014/main" id="{14488D03-7DF6-AC12-4887-079B2FBDAA60}"/>
                </a:ext>
              </a:extLst>
            </p:cNvPr>
            <p:cNvSpPr/>
            <p:nvPr/>
          </p:nvSpPr>
          <p:spPr bwMode="auto">
            <a:xfrm>
              <a:off x="4438268" y="3166510"/>
              <a:ext cx="1989869" cy="290871"/>
            </a:xfrm>
            <a:prstGeom prst="snip2DiagRect">
              <a:avLst>
                <a:gd name="adj1" fmla="val 0"/>
                <a:gd name="adj2" fmla="val 16066"/>
              </a:avLst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66D28BD4-8184-567B-859C-0916724B4DA1}"/>
                </a:ext>
              </a:extLst>
            </p:cNvPr>
            <p:cNvGrpSpPr/>
            <p:nvPr/>
          </p:nvGrpSpPr>
          <p:grpSpPr>
            <a:xfrm>
              <a:off x="5373291" y="3085599"/>
              <a:ext cx="73152" cy="222966"/>
              <a:chOff x="2745315" y="2258002"/>
              <a:chExt cx="73152" cy="222966"/>
            </a:xfrm>
          </p:grpSpPr>
          <p:sp>
            <p:nvSpPr>
              <p:cNvPr id="76" name="Flowchart: Connector 236">
                <a:extLst>
                  <a:ext uri="{FF2B5EF4-FFF2-40B4-BE49-F238E27FC236}">
                    <a16:creationId xmlns:a16="http://schemas.microsoft.com/office/drawing/2014/main" id="{9F054595-DB9B-3F11-DF0F-778B90DA8DB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45315" y="2258002"/>
                <a:ext cx="73152" cy="73152"/>
              </a:xfrm>
              <a:prstGeom prst="flowChartConnector">
                <a:avLst/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7" name="Curved Connector 45">
                <a:extLst>
                  <a:ext uri="{FF2B5EF4-FFF2-40B4-BE49-F238E27FC236}">
                    <a16:creationId xmlns:a16="http://schemas.microsoft.com/office/drawing/2014/main" id="{0778D8C2-C585-C730-3ADF-ABEA57D5BDF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781891" y="2304011"/>
                <a:ext cx="0" cy="176957"/>
              </a:xfrm>
              <a:prstGeom prst="straightConnector1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78" name="Snip Diagonal Corner Rectangle 77">
              <a:extLst>
                <a:ext uri="{FF2B5EF4-FFF2-40B4-BE49-F238E27FC236}">
                  <a16:creationId xmlns:a16="http://schemas.microsoft.com/office/drawing/2014/main" id="{A33E5B97-03C2-DD75-395D-9A96AABD6D82}"/>
                </a:ext>
              </a:extLst>
            </p:cNvPr>
            <p:cNvSpPr/>
            <p:nvPr/>
          </p:nvSpPr>
          <p:spPr>
            <a:xfrm>
              <a:off x="4438268" y="2743200"/>
              <a:ext cx="1989869" cy="290871"/>
            </a:xfrm>
            <a:prstGeom prst="snip2DiagRect">
              <a:avLst>
                <a:gd name="adj1" fmla="val 0"/>
                <a:gd name="adj2" fmla="val 16066"/>
              </a:avLst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9E4E3CC3-D677-F13F-1E3B-30E46EC071D1}"/>
                </a:ext>
              </a:extLst>
            </p:cNvPr>
            <p:cNvGrpSpPr/>
            <p:nvPr/>
          </p:nvGrpSpPr>
          <p:grpSpPr>
            <a:xfrm>
              <a:off x="5333334" y="2953954"/>
              <a:ext cx="153066" cy="243032"/>
              <a:chOff x="3519869" y="2390336"/>
              <a:chExt cx="153066" cy="243032"/>
            </a:xfrm>
          </p:grpSpPr>
          <p:cxnSp>
            <p:nvCxnSpPr>
              <p:cNvPr id="80" name="Curved Connector 45">
                <a:extLst>
                  <a:ext uri="{FF2B5EF4-FFF2-40B4-BE49-F238E27FC236}">
                    <a16:creationId xmlns:a16="http://schemas.microsoft.com/office/drawing/2014/main" id="{8B711C11-AF9A-5CE6-D862-0CED7A8B08F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596402" y="2390336"/>
                <a:ext cx="0" cy="90632"/>
              </a:xfrm>
              <a:prstGeom prst="straightConnector1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81" name="Block Arc 80">
                <a:extLst>
                  <a:ext uri="{FF2B5EF4-FFF2-40B4-BE49-F238E27FC236}">
                    <a16:creationId xmlns:a16="http://schemas.microsoft.com/office/drawing/2014/main" id="{ADEFDC08-AE26-4BBD-7AF4-53F880C88DC9}"/>
                  </a:ext>
                </a:extLst>
              </p:cNvPr>
              <p:cNvSpPr/>
              <p:nvPr/>
            </p:nvSpPr>
            <p:spPr>
              <a:xfrm>
                <a:off x="3519869" y="2480968"/>
                <a:ext cx="153066" cy="152400"/>
              </a:xfrm>
              <a:prstGeom prst="blockArc">
                <a:avLst>
                  <a:gd name="adj1" fmla="val 10800000"/>
                  <a:gd name="adj2" fmla="val 235302"/>
                  <a:gd name="adj3" fmla="val 13665"/>
                </a:avLst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82" name="Snip Diagonal Corner Rectangle 81">
              <a:extLst>
                <a:ext uri="{FF2B5EF4-FFF2-40B4-BE49-F238E27FC236}">
                  <a16:creationId xmlns:a16="http://schemas.microsoft.com/office/drawing/2014/main" id="{BAF5E693-F32C-4C9D-2B8F-4822A3FE60FF}"/>
                </a:ext>
              </a:extLst>
            </p:cNvPr>
            <p:cNvSpPr/>
            <p:nvPr/>
          </p:nvSpPr>
          <p:spPr>
            <a:xfrm>
              <a:off x="6603744" y="2675648"/>
              <a:ext cx="990600" cy="2089933"/>
            </a:xfrm>
            <a:prstGeom prst="snip2DiagRect">
              <a:avLst>
                <a:gd name="adj1" fmla="val 0"/>
                <a:gd name="adj2" fmla="val 2749"/>
              </a:avLst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tIns="0" bIns="0" anchor="b" anchorCtr="0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Publishers</a:t>
              </a:r>
            </a:p>
          </p:txBody>
        </p:sp>
        <p:sp>
          <p:nvSpPr>
            <p:cNvPr id="83" name="Snip Diagonal Corner Rectangle 82">
              <a:extLst>
                <a:ext uri="{FF2B5EF4-FFF2-40B4-BE49-F238E27FC236}">
                  <a16:creationId xmlns:a16="http://schemas.microsoft.com/office/drawing/2014/main" id="{CB86E758-F69D-9EE2-18D6-158430352318}"/>
                </a:ext>
              </a:extLst>
            </p:cNvPr>
            <p:cNvSpPr/>
            <p:nvPr/>
          </p:nvSpPr>
          <p:spPr bwMode="auto">
            <a:xfrm>
              <a:off x="6657736" y="3568778"/>
              <a:ext cx="881729" cy="594120"/>
            </a:xfrm>
            <a:prstGeom prst="snip2DiagRect">
              <a:avLst>
                <a:gd name="adj1" fmla="val 0"/>
                <a:gd name="adj2" fmla="val 7959"/>
              </a:avLst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Snip Diagonal Corner Rectangle 83">
              <a:extLst>
                <a:ext uri="{FF2B5EF4-FFF2-40B4-BE49-F238E27FC236}">
                  <a16:creationId xmlns:a16="http://schemas.microsoft.com/office/drawing/2014/main" id="{4750E3A2-F7D3-F717-3246-4865B1C627A7}"/>
                </a:ext>
              </a:extLst>
            </p:cNvPr>
            <p:cNvSpPr/>
            <p:nvPr/>
          </p:nvSpPr>
          <p:spPr bwMode="auto">
            <a:xfrm>
              <a:off x="6657736" y="3129723"/>
              <a:ext cx="881729" cy="335084"/>
            </a:xfrm>
            <a:prstGeom prst="snip2DiagRect">
              <a:avLst>
                <a:gd name="adj1" fmla="val 0"/>
                <a:gd name="adj2" fmla="val 11935"/>
              </a:avLst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Snip Diagonal Corner Rectangle 84">
              <a:extLst>
                <a:ext uri="{FF2B5EF4-FFF2-40B4-BE49-F238E27FC236}">
                  <a16:creationId xmlns:a16="http://schemas.microsoft.com/office/drawing/2014/main" id="{EDD495FC-E76A-596C-DB84-39CA1456BB88}"/>
                </a:ext>
              </a:extLst>
            </p:cNvPr>
            <p:cNvSpPr/>
            <p:nvPr/>
          </p:nvSpPr>
          <p:spPr bwMode="auto">
            <a:xfrm>
              <a:off x="6657736" y="2743200"/>
              <a:ext cx="881729" cy="290871"/>
            </a:xfrm>
            <a:prstGeom prst="snip2DiagRect">
              <a:avLst>
                <a:gd name="adj1" fmla="val 0"/>
                <a:gd name="adj2" fmla="val 18533"/>
              </a:avLst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Snip Diagonal Corner Rectangle 85">
              <a:extLst>
                <a:ext uri="{FF2B5EF4-FFF2-40B4-BE49-F238E27FC236}">
                  <a16:creationId xmlns:a16="http://schemas.microsoft.com/office/drawing/2014/main" id="{090A369C-8EDE-9150-F144-BC17484A397E}"/>
                </a:ext>
              </a:extLst>
            </p:cNvPr>
            <p:cNvSpPr/>
            <p:nvPr/>
          </p:nvSpPr>
          <p:spPr bwMode="auto">
            <a:xfrm>
              <a:off x="4438268" y="3678939"/>
              <a:ext cx="918401" cy="483959"/>
            </a:xfrm>
            <a:prstGeom prst="snip2DiagRect">
              <a:avLst>
                <a:gd name="adj1" fmla="val 0"/>
                <a:gd name="adj2" fmla="val 18470"/>
              </a:avLst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97F8D0CE-6F15-C5E2-196C-A931570D36C6}"/>
                </a:ext>
              </a:extLst>
            </p:cNvPr>
            <p:cNvSpPr/>
            <p:nvPr/>
          </p:nvSpPr>
          <p:spPr bwMode="auto">
            <a:xfrm>
              <a:off x="4495817" y="3748253"/>
              <a:ext cx="809830" cy="335429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sawForce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DimensionSDK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Snip Diagonal Corner Rectangle 87">
              <a:extLst>
                <a:ext uri="{FF2B5EF4-FFF2-40B4-BE49-F238E27FC236}">
                  <a16:creationId xmlns:a16="http://schemas.microsoft.com/office/drawing/2014/main" id="{A37C48F5-6113-B52E-041B-01D83FA3295B}"/>
                </a:ext>
              </a:extLst>
            </p:cNvPr>
            <p:cNvSpPr/>
            <p:nvPr/>
          </p:nvSpPr>
          <p:spPr bwMode="auto">
            <a:xfrm>
              <a:off x="5509736" y="3678939"/>
              <a:ext cx="918400" cy="292109"/>
            </a:xfrm>
            <a:prstGeom prst="snip2DiagRect">
              <a:avLst>
                <a:gd name="adj1" fmla="val 0"/>
                <a:gd name="adj2" fmla="val 16014"/>
              </a:avLst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C163DE69-EED9-2071-73C6-67F9EF871394}"/>
                </a:ext>
              </a:extLst>
            </p:cNvPr>
            <p:cNvSpPr/>
            <p:nvPr/>
          </p:nvSpPr>
          <p:spPr bwMode="auto">
            <a:xfrm>
              <a:off x="5662802" y="3748253"/>
              <a:ext cx="612268" cy="151005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PSM</a:t>
              </a:r>
              <a:endPara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Rounded Rectangle 89">
              <a:extLst>
                <a:ext uri="{FF2B5EF4-FFF2-40B4-BE49-F238E27FC236}">
                  <a16:creationId xmlns:a16="http://schemas.microsoft.com/office/drawing/2014/main" id="{A3378D36-F9E6-DFFF-2F9D-F2485FA27DBE}"/>
                </a:ext>
              </a:extLst>
            </p:cNvPr>
            <p:cNvSpPr/>
            <p:nvPr/>
          </p:nvSpPr>
          <p:spPr bwMode="auto">
            <a:xfrm>
              <a:off x="4591335" y="3235824"/>
              <a:ext cx="1683734" cy="151005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mtsTeleOperationPSM</a:t>
              </a:r>
              <a:endPara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FBE92F7C-3407-01AC-D475-C66C74C53458}"/>
                </a:ext>
              </a:extLst>
            </p:cNvPr>
            <p:cNvSpPr/>
            <p:nvPr/>
          </p:nvSpPr>
          <p:spPr>
            <a:xfrm>
              <a:off x="5583936" y="4733877"/>
              <a:ext cx="755143" cy="272204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mtsRobot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IO1394</a:t>
              </a:r>
            </a:p>
          </p:txBody>
        </p:sp>
        <p:sp>
          <p:nvSpPr>
            <p:cNvPr id="92" name="Snip Diagonal Corner Rectangle 91">
              <a:extLst>
                <a:ext uri="{FF2B5EF4-FFF2-40B4-BE49-F238E27FC236}">
                  <a16:creationId xmlns:a16="http://schemas.microsoft.com/office/drawing/2014/main" id="{F2EA8E1D-5D16-B9B4-4DCD-014851B0DCF5}"/>
                </a:ext>
              </a:extLst>
            </p:cNvPr>
            <p:cNvSpPr/>
            <p:nvPr/>
          </p:nvSpPr>
          <p:spPr bwMode="auto">
            <a:xfrm>
              <a:off x="7652670" y="2743201"/>
              <a:ext cx="881729" cy="1429600"/>
            </a:xfrm>
            <a:prstGeom prst="snip2DiagRect">
              <a:avLst>
                <a:gd name="adj1" fmla="val 0"/>
                <a:gd name="adj2" fmla="val 7401"/>
              </a:avLst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tIns="0" bIns="0" anchor="b" anchorCtr="0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Rounded Rectangle 92">
              <a:extLst>
                <a:ext uri="{FF2B5EF4-FFF2-40B4-BE49-F238E27FC236}">
                  <a16:creationId xmlns:a16="http://schemas.microsoft.com/office/drawing/2014/main" id="{7DD01570-D36A-D9E1-AD68-B30978D57F72}"/>
                </a:ext>
              </a:extLst>
            </p:cNvPr>
            <p:cNvSpPr/>
            <p:nvPr/>
          </p:nvSpPr>
          <p:spPr bwMode="auto">
            <a:xfrm>
              <a:off x="6716731" y="2813133"/>
              <a:ext cx="1557772" cy="152243"/>
            </a:xfrm>
            <a:prstGeom prst="roundRect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3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ROS  </a:t>
              </a:r>
              <a:r>
                <a: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console</a:t>
              </a:r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22FD040A-B661-D257-22A0-348604176F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15949" y="3197192"/>
              <a:ext cx="1615008" cy="195116"/>
              <a:chOff x="6687915" y="2571236"/>
              <a:chExt cx="1607011" cy="250200"/>
            </a:xfrm>
          </p:grpSpPr>
          <p:sp>
            <p:nvSpPr>
              <p:cNvPr id="95" name="Rounded Rectangle 94">
                <a:extLst>
                  <a:ext uri="{FF2B5EF4-FFF2-40B4-BE49-F238E27FC236}">
                    <a16:creationId xmlns:a16="http://schemas.microsoft.com/office/drawing/2014/main" id="{85B05A78-94E3-5375-A1B1-C368717B4DAE}"/>
                  </a:ext>
                </a:extLst>
              </p:cNvPr>
              <p:cNvSpPr/>
              <p:nvPr/>
            </p:nvSpPr>
            <p:spPr>
              <a:xfrm>
                <a:off x="6688694" y="2627123"/>
                <a:ext cx="1550059" cy="193636"/>
              </a:xfrm>
              <a:prstGeom prst="roundRect">
                <a:avLst/>
              </a:prstGeom>
              <a:gradFill rotWithShape="1">
                <a:gsLst>
                  <a:gs pos="0">
                    <a:srgbClr val="8064A2">
                      <a:tint val="50000"/>
                      <a:satMod val="300000"/>
                    </a:srgbClr>
                  </a:gs>
                  <a:gs pos="35000">
                    <a:srgbClr val="8064A2">
                      <a:tint val="37000"/>
                      <a:satMod val="300000"/>
                    </a:srgbClr>
                  </a:gs>
                  <a:gs pos="100000">
                    <a:srgbClr val="8064A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8064A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" name="Rounded Rectangle 95">
                <a:extLst>
                  <a:ext uri="{FF2B5EF4-FFF2-40B4-BE49-F238E27FC236}">
                    <a16:creationId xmlns:a16="http://schemas.microsoft.com/office/drawing/2014/main" id="{A22D089B-B725-A331-1542-479ACCC76A0B}"/>
                  </a:ext>
                </a:extLst>
              </p:cNvPr>
              <p:cNvSpPr/>
              <p:nvPr/>
            </p:nvSpPr>
            <p:spPr>
              <a:xfrm>
                <a:off x="6744222" y="2571571"/>
                <a:ext cx="1550060" cy="193636"/>
              </a:xfrm>
              <a:prstGeom prst="roundRect">
                <a:avLst/>
              </a:prstGeom>
              <a:gradFill rotWithShape="1">
                <a:gsLst>
                  <a:gs pos="0">
                    <a:srgbClr val="8064A2">
                      <a:tint val="50000"/>
                      <a:satMod val="300000"/>
                    </a:srgbClr>
                  </a:gs>
                  <a:gs pos="35000">
                    <a:srgbClr val="8064A2">
                      <a:tint val="37000"/>
                      <a:satMod val="300000"/>
                    </a:srgbClr>
                  </a:gs>
                  <a:gs pos="100000">
                    <a:srgbClr val="8064A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8064A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ROS  </a:t>
                </a:r>
                <a:r>
                  <a:rPr kumimoji="0" lang="en-US" sz="10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teleoperation</a:t>
                </a:r>
              </a:p>
            </p:txBody>
          </p:sp>
        </p:grpSp>
        <p:grpSp>
          <p:nvGrpSpPr>
            <p:cNvPr id="97" name="Group 94">
              <a:extLst>
                <a:ext uri="{FF2B5EF4-FFF2-40B4-BE49-F238E27FC236}">
                  <a16:creationId xmlns:a16="http://schemas.microsoft.com/office/drawing/2014/main" id="{2849DC6D-38B1-231C-BC13-4FD19CB8B3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5334" y="3635905"/>
              <a:ext cx="1605624" cy="195116"/>
              <a:chOff x="6697253" y="2571236"/>
              <a:chExt cx="1597673" cy="250200"/>
            </a:xfrm>
          </p:grpSpPr>
          <p:sp>
            <p:nvSpPr>
              <p:cNvPr id="98" name="Rounded Rectangle 97">
                <a:extLst>
                  <a:ext uri="{FF2B5EF4-FFF2-40B4-BE49-F238E27FC236}">
                    <a16:creationId xmlns:a16="http://schemas.microsoft.com/office/drawing/2014/main" id="{BD2D50BB-02BC-2E12-A13D-133F72B38C7E}"/>
                  </a:ext>
                </a:extLst>
              </p:cNvPr>
              <p:cNvSpPr/>
              <p:nvPr/>
            </p:nvSpPr>
            <p:spPr>
              <a:xfrm>
                <a:off x="6696625" y="2626419"/>
                <a:ext cx="1551646" cy="195223"/>
              </a:xfrm>
              <a:prstGeom prst="roundRect">
                <a:avLst/>
              </a:prstGeom>
              <a:gradFill rotWithShape="1">
                <a:gsLst>
                  <a:gs pos="0">
                    <a:srgbClr val="8064A2">
                      <a:tint val="50000"/>
                      <a:satMod val="300000"/>
                    </a:srgbClr>
                  </a:gs>
                  <a:gs pos="35000">
                    <a:srgbClr val="8064A2">
                      <a:tint val="37000"/>
                      <a:satMod val="300000"/>
                    </a:srgbClr>
                  </a:gs>
                  <a:gs pos="100000">
                    <a:srgbClr val="8064A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8064A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614903EF-8492-D5C2-16B8-8C3F4497C949}"/>
                  </a:ext>
                </a:extLst>
              </p:cNvPr>
              <p:cNvSpPr/>
              <p:nvPr/>
            </p:nvSpPr>
            <p:spPr>
              <a:xfrm>
                <a:off x="6742636" y="2570867"/>
                <a:ext cx="1551646" cy="195224"/>
              </a:xfrm>
              <a:prstGeom prst="roundRect">
                <a:avLst/>
              </a:prstGeom>
              <a:gradFill rotWithShape="1">
                <a:gsLst>
                  <a:gs pos="0">
                    <a:srgbClr val="8064A2">
                      <a:tint val="50000"/>
                      <a:satMod val="300000"/>
                    </a:srgbClr>
                  </a:gs>
                  <a:gs pos="35000">
                    <a:srgbClr val="8064A2">
                      <a:tint val="37000"/>
                      <a:satMod val="300000"/>
                    </a:srgbClr>
                  </a:gs>
                  <a:gs pos="100000">
                    <a:srgbClr val="8064A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8064A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ROS  </a:t>
                </a:r>
                <a:r>
                  <a:rPr kumimoji="0" lang="en-US" sz="1000" b="0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psm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0" name="Group 97">
              <a:extLst>
                <a:ext uri="{FF2B5EF4-FFF2-40B4-BE49-F238E27FC236}">
                  <a16:creationId xmlns:a16="http://schemas.microsoft.com/office/drawing/2014/main" id="{E22EA373-8CE3-5F8D-16F3-96B90582C2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15949" y="3888601"/>
              <a:ext cx="1615008" cy="195116"/>
              <a:chOff x="6687915" y="2571236"/>
              <a:chExt cx="1607011" cy="250200"/>
            </a:xfrm>
          </p:grpSpPr>
          <p:sp>
            <p:nvSpPr>
              <p:cNvPr id="101" name="Rounded Rectangle 100">
                <a:extLst>
                  <a:ext uri="{FF2B5EF4-FFF2-40B4-BE49-F238E27FC236}">
                    <a16:creationId xmlns:a16="http://schemas.microsoft.com/office/drawing/2014/main" id="{1494DC14-E3EB-30C4-5318-8D4A7F2C8A2A}"/>
                  </a:ext>
                </a:extLst>
              </p:cNvPr>
              <p:cNvSpPr/>
              <p:nvPr/>
            </p:nvSpPr>
            <p:spPr>
              <a:xfrm>
                <a:off x="6688694" y="2626168"/>
                <a:ext cx="1550059" cy="195223"/>
              </a:xfrm>
              <a:prstGeom prst="roundRect">
                <a:avLst/>
              </a:prstGeom>
              <a:gradFill rotWithShape="1">
                <a:gsLst>
                  <a:gs pos="0">
                    <a:srgbClr val="8064A2">
                      <a:tint val="50000"/>
                      <a:satMod val="300000"/>
                    </a:srgbClr>
                  </a:gs>
                  <a:gs pos="35000">
                    <a:srgbClr val="8064A2">
                      <a:tint val="37000"/>
                      <a:satMod val="300000"/>
                    </a:srgbClr>
                  </a:gs>
                  <a:gs pos="100000">
                    <a:srgbClr val="8064A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8064A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" name="Rounded Rectangle 101">
                <a:extLst>
                  <a:ext uri="{FF2B5EF4-FFF2-40B4-BE49-F238E27FC236}">
                    <a16:creationId xmlns:a16="http://schemas.microsoft.com/office/drawing/2014/main" id="{14C6D509-7472-216A-2026-616207AB2F59}"/>
                  </a:ext>
                </a:extLst>
              </p:cNvPr>
              <p:cNvSpPr/>
              <p:nvPr/>
            </p:nvSpPr>
            <p:spPr>
              <a:xfrm>
                <a:off x="6744222" y="2570616"/>
                <a:ext cx="1550060" cy="195224"/>
              </a:xfrm>
              <a:prstGeom prst="roundRect">
                <a:avLst/>
              </a:prstGeom>
              <a:gradFill rotWithShape="1">
                <a:gsLst>
                  <a:gs pos="0">
                    <a:srgbClr val="8064A2">
                      <a:tint val="50000"/>
                      <a:satMod val="300000"/>
                    </a:srgbClr>
                  </a:gs>
                  <a:gs pos="35000">
                    <a:srgbClr val="8064A2">
                      <a:tint val="37000"/>
                      <a:satMod val="300000"/>
                    </a:srgbClr>
                  </a:gs>
                  <a:gs pos="100000">
                    <a:srgbClr val="8064A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8064A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ROS  </a:t>
                </a:r>
                <a:r>
                  <a:rPr kumimoji="0" lang="en-US" sz="1000" b="0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mtm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1166B5C5-9384-9218-E5F3-0D777433C99E}"/>
                </a:ext>
              </a:extLst>
            </p:cNvPr>
            <p:cNvSpPr/>
            <p:nvPr/>
          </p:nvSpPr>
          <p:spPr>
            <a:xfrm>
              <a:off x="6721906" y="4860077"/>
              <a:ext cx="1562165" cy="149341"/>
            </a:xfrm>
            <a:prstGeom prst="roundRect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3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cisst</a:t>
              </a: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ROS bridge (optional)</a:t>
              </a:r>
              <a:endPara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07115A8F-0EC8-107A-B739-9DFC4EDA740D}"/>
                </a:ext>
              </a:extLst>
            </p:cNvPr>
            <p:cNvGrpSpPr/>
            <p:nvPr/>
          </p:nvGrpSpPr>
          <p:grpSpPr>
            <a:xfrm>
              <a:off x="6499888" y="2811896"/>
              <a:ext cx="272650" cy="1091074"/>
              <a:chOff x="6499888" y="2811896"/>
              <a:chExt cx="272650" cy="1091074"/>
            </a:xfrm>
          </p:grpSpPr>
          <p:sp>
            <p:nvSpPr>
              <p:cNvPr id="105" name="Left-Right Arrow 104">
                <a:extLst>
                  <a:ext uri="{FF2B5EF4-FFF2-40B4-BE49-F238E27FC236}">
                    <a16:creationId xmlns:a16="http://schemas.microsoft.com/office/drawing/2014/main" id="{20181B53-17FE-8934-EA6B-08D05E387910}"/>
                  </a:ext>
                </a:extLst>
              </p:cNvPr>
              <p:cNvSpPr/>
              <p:nvPr/>
            </p:nvSpPr>
            <p:spPr bwMode="auto">
              <a:xfrm>
                <a:off x="6499888" y="2811896"/>
                <a:ext cx="271056" cy="152242"/>
              </a:xfrm>
              <a:prstGeom prst="leftRightArrow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" name="Left-Right Arrow 105">
                <a:extLst>
                  <a:ext uri="{FF2B5EF4-FFF2-40B4-BE49-F238E27FC236}">
                    <a16:creationId xmlns:a16="http://schemas.microsoft.com/office/drawing/2014/main" id="{A4571355-047B-D944-012F-AFCD4B6327EB}"/>
                  </a:ext>
                </a:extLst>
              </p:cNvPr>
              <p:cNvSpPr/>
              <p:nvPr/>
            </p:nvSpPr>
            <p:spPr bwMode="auto">
              <a:xfrm>
                <a:off x="6501482" y="3234586"/>
                <a:ext cx="271056" cy="152243"/>
              </a:xfrm>
              <a:prstGeom prst="leftRightArrow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" name="Left-Right Arrow 106">
                <a:extLst>
                  <a:ext uri="{FF2B5EF4-FFF2-40B4-BE49-F238E27FC236}">
                    <a16:creationId xmlns:a16="http://schemas.microsoft.com/office/drawing/2014/main" id="{8EC5E704-C4BE-2696-0EC7-D01818A5364C}"/>
                  </a:ext>
                </a:extLst>
              </p:cNvPr>
              <p:cNvSpPr/>
              <p:nvPr/>
            </p:nvSpPr>
            <p:spPr bwMode="auto">
              <a:xfrm>
                <a:off x="6501482" y="3750728"/>
                <a:ext cx="271056" cy="152242"/>
              </a:xfrm>
              <a:prstGeom prst="leftRightArrow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7F42DA5A-4B52-7E82-E550-F4C26F5EEE06}"/>
                </a:ext>
              </a:extLst>
            </p:cNvPr>
            <p:cNvGrpSpPr/>
            <p:nvPr/>
          </p:nvGrpSpPr>
          <p:grpSpPr>
            <a:xfrm>
              <a:off x="5892404" y="3902970"/>
              <a:ext cx="153066" cy="243032"/>
              <a:chOff x="3519869" y="2390336"/>
              <a:chExt cx="153066" cy="243032"/>
            </a:xfrm>
          </p:grpSpPr>
          <p:cxnSp>
            <p:nvCxnSpPr>
              <p:cNvPr id="109" name="Curved Connector 45">
                <a:extLst>
                  <a:ext uri="{FF2B5EF4-FFF2-40B4-BE49-F238E27FC236}">
                    <a16:creationId xmlns:a16="http://schemas.microsoft.com/office/drawing/2014/main" id="{622BAE2C-75B6-590D-0E3D-3475E674645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596402" y="2390336"/>
                <a:ext cx="0" cy="90632"/>
              </a:xfrm>
              <a:prstGeom prst="straightConnector1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10" name="Block Arc 109">
                <a:extLst>
                  <a:ext uri="{FF2B5EF4-FFF2-40B4-BE49-F238E27FC236}">
                    <a16:creationId xmlns:a16="http://schemas.microsoft.com/office/drawing/2014/main" id="{FCF0F075-72E7-5696-E95A-1E44372B59DF}"/>
                  </a:ext>
                </a:extLst>
              </p:cNvPr>
              <p:cNvSpPr/>
              <p:nvPr/>
            </p:nvSpPr>
            <p:spPr>
              <a:xfrm>
                <a:off x="3519869" y="2480968"/>
                <a:ext cx="153066" cy="152400"/>
              </a:xfrm>
              <a:prstGeom prst="blockArc">
                <a:avLst>
                  <a:gd name="adj1" fmla="val 10800000"/>
                  <a:gd name="adj2" fmla="val 235302"/>
                  <a:gd name="adj3" fmla="val 13665"/>
                </a:avLst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D7F28E4C-BFA4-3C27-8120-30B87B5B1DBF}"/>
                </a:ext>
              </a:extLst>
            </p:cNvPr>
            <p:cNvGrpSpPr/>
            <p:nvPr/>
          </p:nvGrpSpPr>
          <p:grpSpPr>
            <a:xfrm>
              <a:off x="5932361" y="4034615"/>
              <a:ext cx="73152" cy="222966"/>
              <a:chOff x="2745315" y="2258002"/>
              <a:chExt cx="73152" cy="222966"/>
            </a:xfrm>
          </p:grpSpPr>
          <p:sp>
            <p:nvSpPr>
              <p:cNvPr id="112" name="Flowchart: Connector 186">
                <a:extLst>
                  <a:ext uri="{FF2B5EF4-FFF2-40B4-BE49-F238E27FC236}">
                    <a16:creationId xmlns:a16="http://schemas.microsoft.com/office/drawing/2014/main" id="{E27EA338-0A98-F8AE-412D-ECCCA76DD43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45315" y="2258002"/>
                <a:ext cx="73152" cy="73152"/>
              </a:xfrm>
              <a:prstGeom prst="flowChartConnector">
                <a:avLst/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13" name="Curved Connector 45">
                <a:extLst>
                  <a:ext uri="{FF2B5EF4-FFF2-40B4-BE49-F238E27FC236}">
                    <a16:creationId xmlns:a16="http://schemas.microsoft.com/office/drawing/2014/main" id="{34795A0F-CECB-DC20-3116-FCDB5FA5D74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781891" y="2304011"/>
                <a:ext cx="0" cy="176957"/>
              </a:xfrm>
              <a:prstGeom prst="straightConnector1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114" name="Rounded Rectangle 113">
              <a:extLst>
                <a:ext uri="{FF2B5EF4-FFF2-40B4-BE49-F238E27FC236}">
                  <a16:creationId xmlns:a16="http://schemas.microsoft.com/office/drawing/2014/main" id="{C08D17AB-495C-AB3B-B15E-B525365B5B70}"/>
                </a:ext>
              </a:extLst>
            </p:cNvPr>
            <p:cNvSpPr/>
            <p:nvPr/>
          </p:nvSpPr>
          <p:spPr>
            <a:xfrm>
              <a:off x="5662803" y="4256967"/>
              <a:ext cx="612267" cy="152244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mtsPID</a:t>
              </a:r>
              <a:endPara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Rounded Rectangle 114">
              <a:extLst>
                <a:ext uri="{FF2B5EF4-FFF2-40B4-BE49-F238E27FC236}">
                  <a16:creationId xmlns:a16="http://schemas.microsoft.com/office/drawing/2014/main" id="{BC47EA5F-33CC-C122-9364-7FE12E031D11}"/>
                </a:ext>
              </a:extLst>
            </p:cNvPr>
            <p:cNvSpPr/>
            <p:nvPr/>
          </p:nvSpPr>
          <p:spPr>
            <a:xfrm>
              <a:off x="5662803" y="3397968"/>
              <a:ext cx="612268" cy="1339246"/>
            </a:xfrm>
            <a:prstGeom prst="round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Rounded Rectangle 115">
              <a:extLst>
                <a:ext uri="{FF2B5EF4-FFF2-40B4-BE49-F238E27FC236}">
                  <a16:creationId xmlns:a16="http://schemas.microsoft.com/office/drawing/2014/main" id="{40E1E41A-C5C0-2A15-5E71-8EB4D91D2F95}"/>
                </a:ext>
              </a:extLst>
            </p:cNvPr>
            <p:cNvSpPr/>
            <p:nvPr/>
          </p:nvSpPr>
          <p:spPr>
            <a:xfrm>
              <a:off x="4495026" y="3394255"/>
              <a:ext cx="798819" cy="1025345"/>
            </a:xfrm>
            <a:prstGeom prst="round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540F4E24-B777-B236-E91D-F7243274FDD6}"/>
                </a:ext>
              </a:extLst>
            </p:cNvPr>
            <p:cNvGrpSpPr/>
            <p:nvPr/>
          </p:nvGrpSpPr>
          <p:grpSpPr>
            <a:xfrm>
              <a:off x="4820936" y="3391780"/>
              <a:ext cx="153066" cy="243032"/>
              <a:chOff x="3519869" y="2390336"/>
              <a:chExt cx="153066" cy="243032"/>
            </a:xfrm>
          </p:grpSpPr>
          <p:cxnSp>
            <p:nvCxnSpPr>
              <p:cNvPr id="118" name="Curved Connector 45">
                <a:extLst>
                  <a:ext uri="{FF2B5EF4-FFF2-40B4-BE49-F238E27FC236}">
                    <a16:creationId xmlns:a16="http://schemas.microsoft.com/office/drawing/2014/main" id="{DB0F3663-4376-BC35-A39D-A9EE7E421C9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596402" y="2390336"/>
                <a:ext cx="0" cy="90632"/>
              </a:xfrm>
              <a:prstGeom prst="straightConnector1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19" name="Block Arc 118">
                <a:extLst>
                  <a:ext uri="{FF2B5EF4-FFF2-40B4-BE49-F238E27FC236}">
                    <a16:creationId xmlns:a16="http://schemas.microsoft.com/office/drawing/2014/main" id="{A4ACFDAF-4617-62BB-81E3-2641AC3BB5AE}"/>
                  </a:ext>
                </a:extLst>
              </p:cNvPr>
              <p:cNvSpPr/>
              <p:nvPr/>
            </p:nvSpPr>
            <p:spPr>
              <a:xfrm>
                <a:off x="3519869" y="2480968"/>
                <a:ext cx="153066" cy="152400"/>
              </a:xfrm>
              <a:prstGeom prst="blockArc">
                <a:avLst>
                  <a:gd name="adj1" fmla="val 10800000"/>
                  <a:gd name="adj2" fmla="val 235302"/>
                  <a:gd name="adj3" fmla="val 13665"/>
                </a:avLst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04DC4B2D-5DF1-5EE7-3C3C-18CEB81D9E06}"/>
                </a:ext>
              </a:extLst>
            </p:cNvPr>
            <p:cNvGrpSpPr/>
            <p:nvPr/>
          </p:nvGrpSpPr>
          <p:grpSpPr>
            <a:xfrm>
              <a:off x="4860893" y="3523425"/>
              <a:ext cx="73152" cy="222966"/>
              <a:chOff x="2745315" y="2258002"/>
              <a:chExt cx="73152" cy="222966"/>
            </a:xfrm>
          </p:grpSpPr>
          <p:sp>
            <p:nvSpPr>
              <p:cNvPr id="121" name="Flowchart: Connector 212">
                <a:extLst>
                  <a:ext uri="{FF2B5EF4-FFF2-40B4-BE49-F238E27FC236}">
                    <a16:creationId xmlns:a16="http://schemas.microsoft.com/office/drawing/2014/main" id="{9F421952-F283-1E87-5A61-8235287851E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45315" y="2258002"/>
                <a:ext cx="73152" cy="73152"/>
              </a:xfrm>
              <a:prstGeom prst="flowChartConnector">
                <a:avLst/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22" name="Curved Connector 45">
                <a:extLst>
                  <a:ext uri="{FF2B5EF4-FFF2-40B4-BE49-F238E27FC236}">
                    <a16:creationId xmlns:a16="http://schemas.microsoft.com/office/drawing/2014/main" id="{B3DE589E-F430-7807-C80E-836C7BC62F6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781891" y="2304011"/>
                <a:ext cx="0" cy="176957"/>
              </a:xfrm>
              <a:prstGeom prst="straightConnector1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24FE0744-34F9-3872-9E4E-9334D8AD03F7}"/>
                </a:ext>
              </a:extLst>
            </p:cNvPr>
            <p:cNvGrpSpPr/>
            <p:nvPr/>
          </p:nvGrpSpPr>
          <p:grpSpPr>
            <a:xfrm>
              <a:off x="5892403" y="3398919"/>
              <a:ext cx="153066" cy="243032"/>
              <a:chOff x="3519869" y="2390336"/>
              <a:chExt cx="153066" cy="243032"/>
            </a:xfrm>
          </p:grpSpPr>
          <p:cxnSp>
            <p:nvCxnSpPr>
              <p:cNvPr id="124" name="Curved Connector 45">
                <a:extLst>
                  <a:ext uri="{FF2B5EF4-FFF2-40B4-BE49-F238E27FC236}">
                    <a16:creationId xmlns:a16="http://schemas.microsoft.com/office/drawing/2014/main" id="{B6FF8761-B39F-8143-9C55-EFB43FCC619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596402" y="2390336"/>
                <a:ext cx="0" cy="90632"/>
              </a:xfrm>
              <a:prstGeom prst="straightConnector1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25" name="Block Arc 124">
                <a:extLst>
                  <a:ext uri="{FF2B5EF4-FFF2-40B4-BE49-F238E27FC236}">
                    <a16:creationId xmlns:a16="http://schemas.microsoft.com/office/drawing/2014/main" id="{7ED5AD39-1804-C6DD-5531-DAB0BCA78E73}"/>
                  </a:ext>
                </a:extLst>
              </p:cNvPr>
              <p:cNvSpPr/>
              <p:nvPr/>
            </p:nvSpPr>
            <p:spPr>
              <a:xfrm>
                <a:off x="3519869" y="2480968"/>
                <a:ext cx="153066" cy="152400"/>
              </a:xfrm>
              <a:prstGeom prst="blockArc">
                <a:avLst>
                  <a:gd name="adj1" fmla="val 10800000"/>
                  <a:gd name="adj2" fmla="val 235302"/>
                  <a:gd name="adj3" fmla="val 13665"/>
                </a:avLst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F8CAC348-D8CE-5040-C9D1-499F4F42C7F6}"/>
                </a:ext>
              </a:extLst>
            </p:cNvPr>
            <p:cNvGrpSpPr/>
            <p:nvPr/>
          </p:nvGrpSpPr>
          <p:grpSpPr>
            <a:xfrm>
              <a:off x="5932360" y="3530564"/>
              <a:ext cx="73152" cy="222966"/>
              <a:chOff x="2745315" y="2258002"/>
              <a:chExt cx="73152" cy="222966"/>
            </a:xfrm>
          </p:grpSpPr>
          <p:sp>
            <p:nvSpPr>
              <p:cNvPr id="127" name="Flowchart: Connector 221">
                <a:extLst>
                  <a:ext uri="{FF2B5EF4-FFF2-40B4-BE49-F238E27FC236}">
                    <a16:creationId xmlns:a16="http://schemas.microsoft.com/office/drawing/2014/main" id="{58C6C40C-DC60-3FD6-D658-F75BBB3352D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45315" y="2258002"/>
                <a:ext cx="73152" cy="73152"/>
              </a:xfrm>
              <a:prstGeom prst="flowChartConnector">
                <a:avLst/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28" name="Curved Connector 45">
                <a:extLst>
                  <a:ext uri="{FF2B5EF4-FFF2-40B4-BE49-F238E27FC236}">
                    <a16:creationId xmlns:a16="http://schemas.microsoft.com/office/drawing/2014/main" id="{C587E115-85F3-9584-5DDC-BED4282C1AE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781891" y="2304011"/>
                <a:ext cx="0" cy="176957"/>
              </a:xfrm>
              <a:prstGeom prst="straightConnector1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129" name="Rounded Rectangle 128">
              <a:extLst>
                <a:ext uri="{FF2B5EF4-FFF2-40B4-BE49-F238E27FC236}">
                  <a16:creationId xmlns:a16="http://schemas.microsoft.com/office/drawing/2014/main" id="{9AFCDCC7-DF10-1B83-2EC5-A2752680C966}"/>
                </a:ext>
              </a:extLst>
            </p:cNvPr>
            <p:cNvSpPr/>
            <p:nvPr/>
          </p:nvSpPr>
          <p:spPr>
            <a:xfrm>
              <a:off x="4591334" y="2823028"/>
              <a:ext cx="1683735" cy="14111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Console</a:t>
              </a:r>
              <a:endPara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90805730-9AF8-7152-76AD-521714764BBD}"/>
                </a:ext>
              </a:extLst>
            </p:cNvPr>
            <p:cNvGrpSpPr/>
            <p:nvPr/>
          </p:nvGrpSpPr>
          <p:grpSpPr>
            <a:xfrm>
              <a:off x="5884975" y="4412356"/>
              <a:ext cx="153066" cy="243032"/>
              <a:chOff x="3519869" y="2390336"/>
              <a:chExt cx="153066" cy="243032"/>
            </a:xfrm>
          </p:grpSpPr>
          <p:cxnSp>
            <p:nvCxnSpPr>
              <p:cNvPr id="131" name="Curved Connector 45">
                <a:extLst>
                  <a:ext uri="{FF2B5EF4-FFF2-40B4-BE49-F238E27FC236}">
                    <a16:creationId xmlns:a16="http://schemas.microsoft.com/office/drawing/2014/main" id="{7DB2D250-1B93-2031-9FB3-F164CBE0E2E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596402" y="2390336"/>
                <a:ext cx="0" cy="90632"/>
              </a:xfrm>
              <a:prstGeom prst="straightConnector1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32" name="Block Arc 131">
                <a:extLst>
                  <a:ext uri="{FF2B5EF4-FFF2-40B4-BE49-F238E27FC236}">
                    <a16:creationId xmlns:a16="http://schemas.microsoft.com/office/drawing/2014/main" id="{8CFE91B3-8B2B-A61C-CB0A-DE557FB2F554}"/>
                  </a:ext>
                </a:extLst>
              </p:cNvPr>
              <p:cNvSpPr/>
              <p:nvPr/>
            </p:nvSpPr>
            <p:spPr>
              <a:xfrm>
                <a:off x="3519869" y="2480968"/>
                <a:ext cx="153066" cy="152400"/>
              </a:xfrm>
              <a:prstGeom prst="blockArc">
                <a:avLst>
                  <a:gd name="adj1" fmla="val 10800000"/>
                  <a:gd name="adj2" fmla="val 235302"/>
                  <a:gd name="adj3" fmla="val 13665"/>
                </a:avLst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09A378F0-D2C2-5C0B-1A83-F5E812D6F2DE}"/>
                </a:ext>
              </a:extLst>
            </p:cNvPr>
            <p:cNvSpPr txBox="1"/>
            <p:nvPr/>
          </p:nvSpPr>
          <p:spPr>
            <a:xfrm>
              <a:off x="4745892" y="4197865"/>
              <a:ext cx="297086" cy="153888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</a:rPr>
                <a:t>MTM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19DD5299-802D-902B-B3AC-FCE59FCB235E}"/>
                </a:ext>
              </a:extLst>
            </p:cNvPr>
            <p:cNvSpPr txBox="1"/>
            <p:nvPr/>
          </p:nvSpPr>
          <p:spPr>
            <a:xfrm>
              <a:off x="5553744" y="4531993"/>
              <a:ext cx="262126" cy="153888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</a:rPr>
                <a:t>PSM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269" name="TextBox 268">
            <a:extLst>
              <a:ext uri="{FF2B5EF4-FFF2-40B4-BE49-F238E27FC236}">
                <a16:creationId xmlns:a16="http://schemas.microsoft.com/office/drawing/2014/main" id="{89B615E6-609A-4E6D-478C-00419B83DD93}"/>
              </a:ext>
            </a:extLst>
          </p:cNvPr>
          <p:cNvSpPr txBox="1"/>
          <p:nvPr/>
        </p:nvSpPr>
        <p:spPr>
          <a:xfrm>
            <a:off x="838200" y="1494957"/>
            <a:ext cx="99142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https://github.com/jhu-dvrk/sawIntuitiveResearchKit/wiki/Application-Development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Requires some knowledge of C++ as well as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cisst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libraries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replace or add components, either new or derived from existing 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Payoff is very low latency, single executable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example, replacing MTM with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ForceDimension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428" name="Group 427">
            <a:extLst>
              <a:ext uri="{FF2B5EF4-FFF2-40B4-BE49-F238E27FC236}">
                <a16:creationId xmlns:a16="http://schemas.microsoft.com/office/drawing/2014/main" id="{E380E6E7-B7FE-F763-9F18-267232B2F7EF}"/>
              </a:ext>
            </a:extLst>
          </p:cNvPr>
          <p:cNvGrpSpPr/>
          <p:nvPr/>
        </p:nvGrpSpPr>
        <p:grpSpPr>
          <a:xfrm>
            <a:off x="928918" y="3598465"/>
            <a:ext cx="4147467" cy="2378430"/>
            <a:chOff x="4438267" y="2675648"/>
            <a:chExt cx="4147467" cy="2378430"/>
          </a:xfrm>
        </p:grpSpPr>
        <p:sp>
          <p:nvSpPr>
            <p:cNvPr id="349" name="Snip Diagonal Corner Rectangle 348">
              <a:extLst>
                <a:ext uri="{FF2B5EF4-FFF2-40B4-BE49-F238E27FC236}">
                  <a16:creationId xmlns:a16="http://schemas.microsoft.com/office/drawing/2014/main" id="{25744374-4CE1-AA24-143A-51A68BDDFFD2}"/>
                </a:ext>
              </a:extLst>
            </p:cNvPr>
            <p:cNvSpPr/>
            <p:nvPr/>
          </p:nvSpPr>
          <p:spPr>
            <a:xfrm>
              <a:off x="7595134" y="2675648"/>
              <a:ext cx="990600" cy="2089933"/>
            </a:xfrm>
            <a:prstGeom prst="snip2DiagRect">
              <a:avLst>
                <a:gd name="adj1" fmla="val 0"/>
                <a:gd name="adj2" fmla="val 2749"/>
              </a:avLst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tIns="0" bIns="0" anchor="b" anchorCtr="0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Subscribers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0" name="Snip Diagonal Corner Rectangle 349">
              <a:extLst>
                <a:ext uri="{FF2B5EF4-FFF2-40B4-BE49-F238E27FC236}">
                  <a16:creationId xmlns:a16="http://schemas.microsoft.com/office/drawing/2014/main" id="{42A9863B-53FC-3AF7-97A0-B254A6108E8C}"/>
                </a:ext>
              </a:extLst>
            </p:cNvPr>
            <p:cNvSpPr/>
            <p:nvPr/>
          </p:nvSpPr>
          <p:spPr>
            <a:xfrm>
              <a:off x="4438267" y="4172800"/>
              <a:ext cx="1989870" cy="881278"/>
            </a:xfrm>
            <a:prstGeom prst="snip2DiagRect">
              <a:avLst>
                <a:gd name="adj1" fmla="val 0"/>
                <a:gd name="adj2" fmla="val 6175"/>
              </a:avLst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51" name="Group 350">
              <a:extLst>
                <a:ext uri="{FF2B5EF4-FFF2-40B4-BE49-F238E27FC236}">
                  <a16:creationId xmlns:a16="http://schemas.microsoft.com/office/drawing/2014/main" id="{73FD3DF8-44F9-497A-27BB-CC882EEB1F70}"/>
                </a:ext>
              </a:extLst>
            </p:cNvPr>
            <p:cNvGrpSpPr/>
            <p:nvPr/>
          </p:nvGrpSpPr>
          <p:grpSpPr>
            <a:xfrm>
              <a:off x="5924932" y="4544001"/>
              <a:ext cx="73152" cy="222966"/>
              <a:chOff x="2745315" y="2258002"/>
              <a:chExt cx="73152" cy="222966"/>
            </a:xfrm>
          </p:grpSpPr>
          <p:sp>
            <p:nvSpPr>
              <p:cNvPr id="352" name="Flowchart: Connector 257">
                <a:extLst>
                  <a:ext uri="{FF2B5EF4-FFF2-40B4-BE49-F238E27FC236}">
                    <a16:creationId xmlns:a16="http://schemas.microsoft.com/office/drawing/2014/main" id="{603C9FD1-DEC0-31C7-9AFC-91C1557844A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45315" y="2258002"/>
                <a:ext cx="73152" cy="73152"/>
              </a:xfrm>
              <a:prstGeom prst="flowChartConnector">
                <a:avLst/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53" name="Curved Connector 45">
                <a:extLst>
                  <a:ext uri="{FF2B5EF4-FFF2-40B4-BE49-F238E27FC236}">
                    <a16:creationId xmlns:a16="http://schemas.microsoft.com/office/drawing/2014/main" id="{4BFCFA00-61D2-4E22-D256-DF4B9F7641C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781891" y="2304011"/>
                <a:ext cx="0" cy="176957"/>
              </a:xfrm>
              <a:prstGeom prst="straightConnector1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354" name="Group 353">
              <a:extLst>
                <a:ext uri="{FF2B5EF4-FFF2-40B4-BE49-F238E27FC236}">
                  <a16:creationId xmlns:a16="http://schemas.microsoft.com/office/drawing/2014/main" id="{71FB0224-F6A3-E88E-4CEB-3537279BFD53}"/>
                </a:ext>
              </a:extLst>
            </p:cNvPr>
            <p:cNvGrpSpPr/>
            <p:nvPr/>
          </p:nvGrpSpPr>
          <p:grpSpPr>
            <a:xfrm>
              <a:off x="4855224" y="4542615"/>
              <a:ext cx="73152" cy="222966"/>
              <a:chOff x="2745315" y="2258002"/>
              <a:chExt cx="73152" cy="222966"/>
            </a:xfrm>
          </p:grpSpPr>
          <p:sp>
            <p:nvSpPr>
              <p:cNvPr id="355" name="Flowchart: Connector 251">
                <a:extLst>
                  <a:ext uri="{FF2B5EF4-FFF2-40B4-BE49-F238E27FC236}">
                    <a16:creationId xmlns:a16="http://schemas.microsoft.com/office/drawing/2014/main" id="{E99C3DBD-04D2-280A-8A82-7DC57F6F4EC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45315" y="2258002"/>
                <a:ext cx="73152" cy="73152"/>
              </a:xfrm>
              <a:prstGeom prst="flowChartConnector">
                <a:avLst/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56" name="Curved Connector 45">
                <a:extLst>
                  <a:ext uri="{FF2B5EF4-FFF2-40B4-BE49-F238E27FC236}">
                    <a16:creationId xmlns:a16="http://schemas.microsoft.com/office/drawing/2014/main" id="{D7A1EDA0-B4AB-3394-C8F4-ACAFD737F34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781891" y="2304011"/>
                <a:ext cx="0" cy="176957"/>
              </a:xfrm>
              <a:prstGeom prst="straightConnector1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357" name="Snip Diagonal Corner Rectangle 356">
              <a:extLst>
                <a:ext uri="{FF2B5EF4-FFF2-40B4-BE49-F238E27FC236}">
                  <a16:creationId xmlns:a16="http://schemas.microsoft.com/office/drawing/2014/main" id="{C99FCC13-DF48-4D32-C5C5-B61D59F32518}"/>
                </a:ext>
              </a:extLst>
            </p:cNvPr>
            <p:cNvSpPr/>
            <p:nvPr/>
          </p:nvSpPr>
          <p:spPr bwMode="auto">
            <a:xfrm>
              <a:off x="4438268" y="3166510"/>
              <a:ext cx="1989869" cy="290871"/>
            </a:xfrm>
            <a:prstGeom prst="snip2DiagRect">
              <a:avLst>
                <a:gd name="adj1" fmla="val 0"/>
                <a:gd name="adj2" fmla="val 16066"/>
              </a:avLst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58" name="Group 357">
              <a:extLst>
                <a:ext uri="{FF2B5EF4-FFF2-40B4-BE49-F238E27FC236}">
                  <a16:creationId xmlns:a16="http://schemas.microsoft.com/office/drawing/2014/main" id="{783B7E49-66B4-A909-A82A-200CF5B33728}"/>
                </a:ext>
              </a:extLst>
            </p:cNvPr>
            <p:cNvGrpSpPr/>
            <p:nvPr/>
          </p:nvGrpSpPr>
          <p:grpSpPr>
            <a:xfrm>
              <a:off x="5373291" y="3085599"/>
              <a:ext cx="73152" cy="222966"/>
              <a:chOff x="2745315" y="2258002"/>
              <a:chExt cx="73152" cy="222966"/>
            </a:xfrm>
          </p:grpSpPr>
          <p:sp>
            <p:nvSpPr>
              <p:cNvPr id="359" name="Flowchart: Connector 236">
                <a:extLst>
                  <a:ext uri="{FF2B5EF4-FFF2-40B4-BE49-F238E27FC236}">
                    <a16:creationId xmlns:a16="http://schemas.microsoft.com/office/drawing/2014/main" id="{D9882FC9-34EA-5767-65B4-38BB9EB9AE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45315" y="2258002"/>
                <a:ext cx="73152" cy="73152"/>
              </a:xfrm>
              <a:prstGeom prst="flowChartConnector">
                <a:avLst/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60" name="Curved Connector 45">
                <a:extLst>
                  <a:ext uri="{FF2B5EF4-FFF2-40B4-BE49-F238E27FC236}">
                    <a16:creationId xmlns:a16="http://schemas.microsoft.com/office/drawing/2014/main" id="{18461385-6FF1-46F5-74C9-07E0ECB8199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781891" y="2304011"/>
                <a:ext cx="0" cy="176957"/>
              </a:xfrm>
              <a:prstGeom prst="straightConnector1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361" name="Snip Diagonal Corner Rectangle 360">
              <a:extLst>
                <a:ext uri="{FF2B5EF4-FFF2-40B4-BE49-F238E27FC236}">
                  <a16:creationId xmlns:a16="http://schemas.microsoft.com/office/drawing/2014/main" id="{8974F1B1-F1CD-F743-7354-5B738DF6A52B}"/>
                </a:ext>
              </a:extLst>
            </p:cNvPr>
            <p:cNvSpPr/>
            <p:nvPr/>
          </p:nvSpPr>
          <p:spPr>
            <a:xfrm>
              <a:off x="4438268" y="2743200"/>
              <a:ext cx="1989869" cy="290871"/>
            </a:xfrm>
            <a:prstGeom prst="snip2DiagRect">
              <a:avLst>
                <a:gd name="adj1" fmla="val 0"/>
                <a:gd name="adj2" fmla="val 16066"/>
              </a:avLst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62" name="Group 361">
              <a:extLst>
                <a:ext uri="{FF2B5EF4-FFF2-40B4-BE49-F238E27FC236}">
                  <a16:creationId xmlns:a16="http://schemas.microsoft.com/office/drawing/2014/main" id="{6A6DE17E-62D2-D463-A010-B6A65FA14B5F}"/>
                </a:ext>
              </a:extLst>
            </p:cNvPr>
            <p:cNvGrpSpPr/>
            <p:nvPr/>
          </p:nvGrpSpPr>
          <p:grpSpPr>
            <a:xfrm>
              <a:off x="5333334" y="2953954"/>
              <a:ext cx="153066" cy="243032"/>
              <a:chOff x="3519869" y="2390336"/>
              <a:chExt cx="153066" cy="243032"/>
            </a:xfrm>
          </p:grpSpPr>
          <p:cxnSp>
            <p:nvCxnSpPr>
              <p:cNvPr id="363" name="Curved Connector 45">
                <a:extLst>
                  <a:ext uri="{FF2B5EF4-FFF2-40B4-BE49-F238E27FC236}">
                    <a16:creationId xmlns:a16="http://schemas.microsoft.com/office/drawing/2014/main" id="{FA2C51B0-EE33-AF25-F772-3657CE1C625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596402" y="2390336"/>
                <a:ext cx="0" cy="90632"/>
              </a:xfrm>
              <a:prstGeom prst="straightConnector1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364" name="Block Arc 363">
                <a:extLst>
                  <a:ext uri="{FF2B5EF4-FFF2-40B4-BE49-F238E27FC236}">
                    <a16:creationId xmlns:a16="http://schemas.microsoft.com/office/drawing/2014/main" id="{AF89D3D2-58CD-C429-8D0A-C6522E0178AD}"/>
                  </a:ext>
                </a:extLst>
              </p:cNvPr>
              <p:cNvSpPr/>
              <p:nvPr/>
            </p:nvSpPr>
            <p:spPr>
              <a:xfrm>
                <a:off x="3519869" y="2480968"/>
                <a:ext cx="153066" cy="152400"/>
              </a:xfrm>
              <a:prstGeom prst="blockArc">
                <a:avLst>
                  <a:gd name="adj1" fmla="val 10800000"/>
                  <a:gd name="adj2" fmla="val 235302"/>
                  <a:gd name="adj3" fmla="val 13665"/>
                </a:avLst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65" name="Snip Diagonal Corner Rectangle 364">
              <a:extLst>
                <a:ext uri="{FF2B5EF4-FFF2-40B4-BE49-F238E27FC236}">
                  <a16:creationId xmlns:a16="http://schemas.microsoft.com/office/drawing/2014/main" id="{4ED2A7AF-1455-F3FF-2E58-57C65D267EB6}"/>
                </a:ext>
              </a:extLst>
            </p:cNvPr>
            <p:cNvSpPr/>
            <p:nvPr/>
          </p:nvSpPr>
          <p:spPr>
            <a:xfrm>
              <a:off x="6603744" y="2675648"/>
              <a:ext cx="990600" cy="2089933"/>
            </a:xfrm>
            <a:prstGeom prst="snip2DiagRect">
              <a:avLst>
                <a:gd name="adj1" fmla="val 0"/>
                <a:gd name="adj2" fmla="val 2749"/>
              </a:avLst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tIns="0" bIns="0" anchor="b" anchorCtr="0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Publishers</a:t>
              </a:r>
            </a:p>
          </p:txBody>
        </p:sp>
        <p:sp>
          <p:nvSpPr>
            <p:cNvPr id="366" name="Snip Diagonal Corner Rectangle 365">
              <a:extLst>
                <a:ext uri="{FF2B5EF4-FFF2-40B4-BE49-F238E27FC236}">
                  <a16:creationId xmlns:a16="http://schemas.microsoft.com/office/drawing/2014/main" id="{05A39B26-5088-BDC4-DCAD-67D8EEF031FA}"/>
                </a:ext>
              </a:extLst>
            </p:cNvPr>
            <p:cNvSpPr/>
            <p:nvPr/>
          </p:nvSpPr>
          <p:spPr bwMode="auto">
            <a:xfrm>
              <a:off x="6657736" y="3568778"/>
              <a:ext cx="881729" cy="594120"/>
            </a:xfrm>
            <a:prstGeom prst="snip2DiagRect">
              <a:avLst>
                <a:gd name="adj1" fmla="val 0"/>
                <a:gd name="adj2" fmla="val 7959"/>
              </a:avLst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7" name="Snip Diagonal Corner Rectangle 366">
              <a:extLst>
                <a:ext uri="{FF2B5EF4-FFF2-40B4-BE49-F238E27FC236}">
                  <a16:creationId xmlns:a16="http://schemas.microsoft.com/office/drawing/2014/main" id="{26CEDD23-5D9A-6F24-7D1C-89AFBCAB24BF}"/>
                </a:ext>
              </a:extLst>
            </p:cNvPr>
            <p:cNvSpPr/>
            <p:nvPr/>
          </p:nvSpPr>
          <p:spPr bwMode="auto">
            <a:xfrm>
              <a:off x="6657736" y="3129723"/>
              <a:ext cx="881729" cy="335084"/>
            </a:xfrm>
            <a:prstGeom prst="snip2DiagRect">
              <a:avLst>
                <a:gd name="adj1" fmla="val 0"/>
                <a:gd name="adj2" fmla="val 11935"/>
              </a:avLst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8" name="Snip Diagonal Corner Rectangle 367">
              <a:extLst>
                <a:ext uri="{FF2B5EF4-FFF2-40B4-BE49-F238E27FC236}">
                  <a16:creationId xmlns:a16="http://schemas.microsoft.com/office/drawing/2014/main" id="{ADEDE98B-CB69-0318-B4A0-BC0AC1F24ABF}"/>
                </a:ext>
              </a:extLst>
            </p:cNvPr>
            <p:cNvSpPr/>
            <p:nvPr/>
          </p:nvSpPr>
          <p:spPr bwMode="auto">
            <a:xfrm>
              <a:off x="6657736" y="2743200"/>
              <a:ext cx="881729" cy="290871"/>
            </a:xfrm>
            <a:prstGeom prst="snip2DiagRect">
              <a:avLst>
                <a:gd name="adj1" fmla="val 0"/>
                <a:gd name="adj2" fmla="val 18533"/>
              </a:avLst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9" name="Snip Diagonal Corner Rectangle 368">
              <a:extLst>
                <a:ext uri="{FF2B5EF4-FFF2-40B4-BE49-F238E27FC236}">
                  <a16:creationId xmlns:a16="http://schemas.microsoft.com/office/drawing/2014/main" id="{ECC71151-73E7-87A4-4F38-4688AC008145}"/>
                </a:ext>
              </a:extLst>
            </p:cNvPr>
            <p:cNvSpPr/>
            <p:nvPr/>
          </p:nvSpPr>
          <p:spPr bwMode="auto">
            <a:xfrm>
              <a:off x="4438268" y="3678939"/>
              <a:ext cx="918401" cy="292109"/>
            </a:xfrm>
            <a:prstGeom prst="snip2DiagRect">
              <a:avLst>
                <a:gd name="adj1" fmla="val 0"/>
                <a:gd name="adj2" fmla="val 18470"/>
              </a:avLst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0" name="Rounded Rectangle 369">
              <a:extLst>
                <a:ext uri="{FF2B5EF4-FFF2-40B4-BE49-F238E27FC236}">
                  <a16:creationId xmlns:a16="http://schemas.microsoft.com/office/drawing/2014/main" id="{0EA3A696-5FED-A02E-0E89-F1B97D4CC518}"/>
                </a:ext>
              </a:extLst>
            </p:cNvPr>
            <p:cNvSpPr/>
            <p:nvPr/>
          </p:nvSpPr>
          <p:spPr bwMode="auto">
            <a:xfrm>
              <a:off x="4591335" y="3748253"/>
              <a:ext cx="612267" cy="151005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MTM</a:t>
              </a:r>
              <a:endPara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1" name="Snip Diagonal Corner Rectangle 370">
              <a:extLst>
                <a:ext uri="{FF2B5EF4-FFF2-40B4-BE49-F238E27FC236}">
                  <a16:creationId xmlns:a16="http://schemas.microsoft.com/office/drawing/2014/main" id="{C02EB406-A7F3-F2E6-B736-BFA02C9E4583}"/>
                </a:ext>
              </a:extLst>
            </p:cNvPr>
            <p:cNvSpPr/>
            <p:nvPr/>
          </p:nvSpPr>
          <p:spPr bwMode="auto">
            <a:xfrm>
              <a:off x="5509736" y="3678939"/>
              <a:ext cx="918400" cy="292109"/>
            </a:xfrm>
            <a:prstGeom prst="snip2DiagRect">
              <a:avLst>
                <a:gd name="adj1" fmla="val 0"/>
                <a:gd name="adj2" fmla="val 16014"/>
              </a:avLst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2" name="Rounded Rectangle 371">
              <a:extLst>
                <a:ext uri="{FF2B5EF4-FFF2-40B4-BE49-F238E27FC236}">
                  <a16:creationId xmlns:a16="http://schemas.microsoft.com/office/drawing/2014/main" id="{11993900-7045-6D1F-18CB-FA657D547D9E}"/>
                </a:ext>
              </a:extLst>
            </p:cNvPr>
            <p:cNvSpPr/>
            <p:nvPr/>
          </p:nvSpPr>
          <p:spPr bwMode="auto">
            <a:xfrm>
              <a:off x="5662802" y="3748253"/>
              <a:ext cx="612268" cy="151005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PSM</a:t>
              </a:r>
              <a:endPara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3" name="Rounded Rectangle 372">
              <a:extLst>
                <a:ext uri="{FF2B5EF4-FFF2-40B4-BE49-F238E27FC236}">
                  <a16:creationId xmlns:a16="http://schemas.microsoft.com/office/drawing/2014/main" id="{BC9DBF33-E4E9-1584-645E-6493F14658EB}"/>
                </a:ext>
              </a:extLst>
            </p:cNvPr>
            <p:cNvSpPr/>
            <p:nvPr/>
          </p:nvSpPr>
          <p:spPr bwMode="auto">
            <a:xfrm>
              <a:off x="4591335" y="3235824"/>
              <a:ext cx="1683734" cy="151005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mtsTeleOperationPSM</a:t>
              </a:r>
              <a:endPara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4" name="Rounded Rectangle 373">
              <a:extLst>
                <a:ext uri="{FF2B5EF4-FFF2-40B4-BE49-F238E27FC236}">
                  <a16:creationId xmlns:a16="http://schemas.microsoft.com/office/drawing/2014/main" id="{C023C124-15FB-F92B-C154-A56956DB2531}"/>
                </a:ext>
              </a:extLst>
            </p:cNvPr>
            <p:cNvSpPr/>
            <p:nvPr/>
          </p:nvSpPr>
          <p:spPr>
            <a:xfrm>
              <a:off x="4591334" y="4737214"/>
              <a:ext cx="1683736" cy="154719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mtsRobotIO1394</a:t>
              </a:r>
            </a:p>
          </p:txBody>
        </p:sp>
        <p:sp>
          <p:nvSpPr>
            <p:cNvPr id="375" name="Snip Diagonal Corner Rectangle 374">
              <a:extLst>
                <a:ext uri="{FF2B5EF4-FFF2-40B4-BE49-F238E27FC236}">
                  <a16:creationId xmlns:a16="http://schemas.microsoft.com/office/drawing/2014/main" id="{1AA836C5-B256-2A42-35A4-C1F730469B73}"/>
                </a:ext>
              </a:extLst>
            </p:cNvPr>
            <p:cNvSpPr/>
            <p:nvPr/>
          </p:nvSpPr>
          <p:spPr bwMode="auto">
            <a:xfrm>
              <a:off x="7652670" y="2743201"/>
              <a:ext cx="881729" cy="1429600"/>
            </a:xfrm>
            <a:prstGeom prst="snip2DiagRect">
              <a:avLst>
                <a:gd name="adj1" fmla="val 0"/>
                <a:gd name="adj2" fmla="val 7401"/>
              </a:avLst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tIns="0" bIns="0" anchor="b" anchorCtr="0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6" name="Rounded Rectangle 375">
              <a:extLst>
                <a:ext uri="{FF2B5EF4-FFF2-40B4-BE49-F238E27FC236}">
                  <a16:creationId xmlns:a16="http://schemas.microsoft.com/office/drawing/2014/main" id="{7EEE9B28-593F-AF0B-B706-3896355FF432}"/>
                </a:ext>
              </a:extLst>
            </p:cNvPr>
            <p:cNvSpPr/>
            <p:nvPr/>
          </p:nvSpPr>
          <p:spPr bwMode="auto">
            <a:xfrm>
              <a:off x="6716731" y="2813133"/>
              <a:ext cx="1557772" cy="152243"/>
            </a:xfrm>
            <a:prstGeom prst="roundRect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3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ROS  </a:t>
              </a:r>
              <a:r>
                <a: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console</a:t>
              </a:r>
            </a:p>
          </p:txBody>
        </p:sp>
        <p:grpSp>
          <p:nvGrpSpPr>
            <p:cNvPr id="377" name="Group 93">
              <a:extLst>
                <a:ext uri="{FF2B5EF4-FFF2-40B4-BE49-F238E27FC236}">
                  <a16:creationId xmlns:a16="http://schemas.microsoft.com/office/drawing/2014/main" id="{2D60E976-A8C0-00B4-6266-3A7FAF3A34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15949" y="3197192"/>
              <a:ext cx="1615008" cy="195116"/>
              <a:chOff x="6687915" y="2571236"/>
              <a:chExt cx="1607011" cy="250200"/>
            </a:xfrm>
          </p:grpSpPr>
          <p:sp>
            <p:nvSpPr>
              <p:cNvPr id="378" name="Rounded Rectangle 377">
                <a:extLst>
                  <a:ext uri="{FF2B5EF4-FFF2-40B4-BE49-F238E27FC236}">
                    <a16:creationId xmlns:a16="http://schemas.microsoft.com/office/drawing/2014/main" id="{D095BA92-3E35-F1C9-6F2D-4327D71D1079}"/>
                  </a:ext>
                </a:extLst>
              </p:cNvPr>
              <p:cNvSpPr/>
              <p:nvPr/>
            </p:nvSpPr>
            <p:spPr>
              <a:xfrm>
                <a:off x="6688694" y="2627123"/>
                <a:ext cx="1550059" cy="193636"/>
              </a:xfrm>
              <a:prstGeom prst="roundRect">
                <a:avLst/>
              </a:prstGeom>
              <a:gradFill rotWithShape="1">
                <a:gsLst>
                  <a:gs pos="0">
                    <a:srgbClr val="8064A2">
                      <a:tint val="50000"/>
                      <a:satMod val="300000"/>
                    </a:srgbClr>
                  </a:gs>
                  <a:gs pos="35000">
                    <a:srgbClr val="8064A2">
                      <a:tint val="37000"/>
                      <a:satMod val="300000"/>
                    </a:srgbClr>
                  </a:gs>
                  <a:gs pos="100000">
                    <a:srgbClr val="8064A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8064A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9" name="Rounded Rectangle 378">
                <a:extLst>
                  <a:ext uri="{FF2B5EF4-FFF2-40B4-BE49-F238E27FC236}">
                    <a16:creationId xmlns:a16="http://schemas.microsoft.com/office/drawing/2014/main" id="{928B8B49-6982-171C-37CD-62063DBC9A4D}"/>
                  </a:ext>
                </a:extLst>
              </p:cNvPr>
              <p:cNvSpPr/>
              <p:nvPr/>
            </p:nvSpPr>
            <p:spPr>
              <a:xfrm>
                <a:off x="6744222" y="2571571"/>
                <a:ext cx="1550060" cy="193636"/>
              </a:xfrm>
              <a:prstGeom prst="roundRect">
                <a:avLst/>
              </a:prstGeom>
              <a:gradFill rotWithShape="1">
                <a:gsLst>
                  <a:gs pos="0">
                    <a:srgbClr val="8064A2">
                      <a:tint val="50000"/>
                      <a:satMod val="300000"/>
                    </a:srgbClr>
                  </a:gs>
                  <a:gs pos="35000">
                    <a:srgbClr val="8064A2">
                      <a:tint val="37000"/>
                      <a:satMod val="300000"/>
                    </a:srgbClr>
                  </a:gs>
                  <a:gs pos="100000">
                    <a:srgbClr val="8064A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8064A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ROS  </a:t>
                </a:r>
                <a:r>
                  <a:rPr kumimoji="0" lang="en-US" sz="10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teleoperation</a:t>
                </a:r>
              </a:p>
            </p:txBody>
          </p:sp>
        </p:grpSp>
        <p:grpSp>
          <p:nvGrpSpPr>
            <p:cNvPr id="380" name="Group 94">
              <a:extLst>
                <a:ext uri="{FF2B5EF4-FFF2-40B4-BE49-F238E27FC236}">
                  <a16:creationId xmlns:a16="http://schemas.microsoft.com/office/drawing/2014/main" id="{818FB291-93A5-355D-B859-37A3BDFB73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5334" y="3635905"/>
              <a:ext cx="1605624" cy="195116"/>
              <a:chOff x="6697253" y="2571236"/>
              <a:chExt cx="1597673" cy="250200"/>
            </a:xfrm>
          </p:grpSpPr>
          <p:sp>
            <p:nvSpPr>
              <p:cNvPr id="381" name="Rounded Rectangle 380">
                <a:extLst>
                  <a:ext uri="{FF2B5EF4-FFF2-40B4-BE49-F238E27FC236}">
                    <a16:creationId xmlns:a16="http://schemas.microsoft.com/office/drawing/2014/main" id="{80D66E3B-3D11-9B1D-F985-2DD73BEFB1E6}"/>
                  </a:ext>
                </a:extLst>
              </p:cNvPr>
              <p:cNvSpPr/>
              <p:nvPr/>
            </p:nvSpPr>
            <p:spPr>
              <a:xfrm>
                <a:off x="6696625" y="2626419"/>
                <a:ext cx="1551646" cy="195223"/>
              </a:xfrm>
              <a:prstGeom prst="roundRect">
                <a:avLst/>
              </a:prstGeom>
              <a:gradFill rotWithShape="1">
                <a:gsLst>
                  <a:gs pos="0">
                    <a:srgbClr val="8064A2">
                      <a:tint val="50000"/>
                      <a:satMod val="300000"/>
                    </a:srgbClr>
                  </a:gs>
                  <a:gs pos="35000">
                    <a:srgbClr val="8064A2">
                      <a:tint val="37000"/>
                      <a:satMod val="300000"/>
                    </a:srgbClr>
                  </a:gs>
                  <a:gs pos="100000">
                    <a:srgbClr val="8064A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8064A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2" name="Rounded Rectangle 381">
                <a:extLst>
                  <a:ext uri="{FF2B5EF4-FFF2-40B4-BE49-F238E27FC236}">
                    <a16:creationId xmlns:a16="http://schemas.microsoft.com/office/drawing/2014/main" id="{EF4A6547-1912-CC14-A519-1A75A6B9E92F}"/>
                  </a:ext>
                </a:extLst>
              </p:cNvPr>
              <p:cNvSpPr/>
              <p:nvPr/>
            </p:nvSpPr>
            <p:spPr>
              <a:xfrm>
                <a:off x="6742636" y="2570867"/>
                <a:ext cx="1551646" cy="195224"/>
              </a:xfrm>
              <a:prstGeom prst="roundRect">
                <a:avLst/>
              </a:prstGeom>
              <a:gradFill rotWithShape="1">
                <a:gsLst>
                  <a:gs pos="0">
                    <a:srgbClr val="8064A2">
                      <a:tint val="50000"/>
                      <a:satMod val="300000"/>
                    </a:srgbClr>
                  </a:gs>
                  <a:gs pos="35000">
                    <a:srgbClr val="8064A2">
                      <a:tint val="37000"/>
                      <a:satMod val="300000"/>
                    </a:srgbClr>
                  </a:gs>
                  <a:gs pos="100000">
                    <a:srgbClr val="8064A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8064A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ROS  </a:t>
                </a:r>
                <a:r>
                  <a:rPr kumimoji="0" lang="en-US" sz="1000" b="0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psm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3" name="Group 97">
              <a:extLst>
                <a:ext uri="{FF2B5EF4-FFF2-40B4-BE49-F238E27FC236}">
                  <a16:creationId xmlns:a16="http://schemas.microsoft.com/office/drawing/2014/main" id="{42C4C46A-915B-17BE-7967-734F3CCD0D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15949" y="3888601"/>
              <a:ext cx="1615008" cy="195116"/>
              <a:chOff x="6687915" y="2571236"/>
              <a:chExt cx="1607011" cy="250200"/>
            </a:xfrm>
          </p:grpSpPr>
          <p:sp>
            <p:nvSpPr>
              <p:cNvPr id="384" name="Rounded Rectangle 383">
                <a:extLst>
                  <a:ext uri="{FF2B5EF4-FFF2-40B4-BE49-F238E27FC236}">
                    <a16:creationId xmlns:a16="http://schemas.microsoft.com/office/drawing/2014/main" id="{A5837189-7F60-6745-E464-1B2D1936C7CA}"/>
                  </a:ext>
                </a:extLst>
              </p:cNvPr>
              <p:cNvSpPr/>
              <p:nvPr/>
            </p:nvSpPr>
            <p:spPr>
              <a:xfrm>
                <a:off x="6688694" y="2626168"/>
                <a:ext cx="1550059" cy="195223"/>
              </a:xfrm>
              <a:prstGeom prst="roundRect">
                <a:avLst/>
              </a:prstGeom>
              <a:gradFill rotWithShape="1">
                <a:gsLst>
                  <a:gs pos="0">
                    <a:srgbClr val="8064A2">
                      <a:tint val="50000"/>
                      <a:satMod val="300000"/>
                    </a:srgbClr>
                  </a:gs>
                  <a:gs pos="35000">
                    <a:srgbClr val="8064A2">
                      <a:tint val="37000"/>
                      <a:satMod val="300000"/>
                    </a:srgbClr>
                  </a:gs>
                  <a:gs pos="100000">
                    <a:srgbClr val="8064A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8064A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5" name="Rounded Rectangle 384">
                <a:extLst>
                  <a:ext uri="{FF2B5EF4-FFF2-40B4-BE49-F238E27FC236}">
                    <a16:creationId xmlns:a16="http://schemas.microsoft.com/office/drawing/2014/main" id="{32257A3F-6E6F-9ECB-C2B2-5FE4365AF791}"/>
                  </a:ext>
                </a:extLst>
              </p:cNvPr>
              <p:cNvSpPr/>
              <p:nvPr/>
            </p:nvSpPr>
            <p:spPr>
              <a:xfrm>
                <a:off x="6744222" y="2570616"/>
                <a:ext cx="1550060" cy="195224"/>
              </a:xfrm>
              <a:prstGeom prst="roundRect">
                <a:avLst/>
              </a:prstGeom>
              <a:gradFill rotWithShape="1">
                <a:gsLst>
                  <a:gs pos="0">
                    <a:srgbClr val="8064A2">
                      <a:tint val="50000"/>
                      <a:satMod val="300000"/>
                    </a:srgbClr>
                  </a:gs>
                  <a:gs pos="35000">
                    <a:srgbClr val="8064A2">
                      <a:tint val="37000"/>
                      <a:satMod val="300000"/>
                    </a:srgbClr>
                  </a:gs>
                  <a:gs pos="100000">
                    <a:srgbClr val="8064A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8064A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ROS  </a:t>
                </a:r>
                <a:r>
                  <a:rPr kumimoji="0" lang="en-US" sz="1000" b="0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mtm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86" name="Rounded Rectangle 385">
              <a:extLst>
                <a:ext uri="{FF2B5EF4-FFF2-40B4-BE49-F238E27FC236}">
                  <a16:creationId xmlns:a16="http://schemas.microsoft.com/office/drawing/2014/main" id="{09E1AB32-9772-9FCC-BF66-E99FEADB9A55}"/>
                </a:ext>
              </a:extLst>
            </p:cNvPr>
            <p:cNvSpPr/>
            <p:nvPr/>
          </p:nvSpPr>
          <p:spPr>
            <a:xfrm>
              <a:off x="6721906" y="4860077"/>
              <a:ext cx="1562165" cy="149341"/>
            </a:xfrm>
            <a:prstGeom prst="roundRect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3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cisst</a:t>
              </a: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ROS bridge (optional)</a:t>
              </a:r>
              <a:endPara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87" name="Group 386">
              <a:extLst>
                <a:ext uri="{FF2B5EF4-FFF2-40B4-BE49-F238E27FC236}">
                  <a16:creationId xmlns:a16="http://schemas.microsoft.com/office/drawing/2014/main" id="{96836A1D-6FDD-438F-0D30-FA73A7269581}"/>
                </a:ext>
              </a:extLst>
            </p:cNvPr>
            <p:cNvGrpSpPr/>
            <p:nvPr/>
          </p:nvGrpSpPr>
          <p:grpSpPr>
            <a:xfrm>
              <a:off x="6499888" y="2811896"/>
              <a:ext cx="272650" cy="1091074"/>
              <a:chOff x="6499888" y="2811896"/>
              <a:chExt cx="272650" cy="1091074"/>
            </a:xfrm>
          </p:grpSpPr>
          <p:sp>
            <p:nvSpPr>
              <p:cNvPr id="388" name="Left-Right Arrow 387">
                <a:extLst>
                  <a:ext uri="{FF2B5EF4-FFF2-40B4-BE49-F238E27FC236}">
                    <a16:creationId xmlns:a16="http://schemas.microsoft.com/office/drawing/2014/main" id="{D92111C2-6E93-E1A9-221B-41A39C6FBE16}"/>
                  </a:ext>
                </a:extLst>
              </p:cNvPr>
              <p:cNvSpPr/>
              <p:nvPr/>
            </p:nvSpPr>
            <p:spPr bwMode="auto">
              <a:xfrm>
                <a:off x="6499888" y="2811896"/>
                <a:ext cx="271056" cy="152242"/>
              </a:xfrm>
              <a:prstGeom prst="leftRightArrow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9" name="Left-Right Arrow 388">
                <a:extLst>
                  <a:ext uri="{FF2B5EF4-FFF2-40B4-BE49-F238E27FC236}">
                    <a16:creationId xmlns:a16="http://schemas.microsoft.com/office/drawing/2014/main" id="{317DCBA0-F64B-1FC2-53CA-06CA1941C7DF}"/>
                  </a:ext>
                </a:extLst>
              </p:cNvPr>
              <p:cNvSpPr/>
              <p:nvPr/>
            </p:nvSpPr>
            <p:spPr bwMode="auto">
              <a:xfrm>
                <a:off x="6501482" y="3234586"/>
                <a:ext cx="271056" cy="152243"/>
              </a:xfrm>
              <a:prstGeom prst="leftRightArrow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0" name="Left-Right Arrow 389">
                <a:extLst>
                  <a:ext uri="{FF2B5EF4-FFF2-40B4-BE49-F238E27FC236}">
                    <a16:creationId xmlns:a16="http://schemas.microsoft.com/office/drawing/2014/main" id="{F03AB34C-81B2-1CFB-2ACB-2A4EF93B804E}"/>
                  </a:ext>
                </a:extLst>
              </p:cNvPr>
              <p:cNvSpPr/>
              <p:nvPr/>
            </p:nvSpPr>
            <p:spPr bwMode="auto">
              <a:xfrm>
                <a:off x="6501482" y="3750728"/>
                <a:ext cx="271056" cy="152242"/>
              </a:xfrm>
              <a:prstGeom prst="leftRightArrow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91" name="Group 390">
              <a:extLst>
                <a:ext uri="{FF2B5EF4-FFF2-40B4-BE49-F238E27FC236}">
                  <a16:creationId xmlns:a16="http://schemas.microsoft.com/office/drawing/2014/main" id="{DF4E2BDC-10AD-B128-8DE0-2619938490C6}"/>
                </a:ext>
              </a:extLst>
            </p:cNvPr>
            <p:cNvGrpSpPr/>
            <p:nvPr/>
          </p:nvGrpSpPr>
          <p:grpSpPr>
            <a:xfrm>
              <a:off x="4820935" y="3905039"/>
              <a:ext cx="153066" cy="243032"/>
              <a:chOff x="3519869" y="2390336"/>
              <a:chExt cx="153066" cy="243032"/>
            </a:xfrm>
          </p:grpSpPr>
          <p:cxnSp>
            <p:nvCxnSpPr>
              <p:cNvPr id="392" name="Curved Connector 45">
                <a:extLst>
                  <a:ext uri="{FF2B5EF4-FFF2-40B4-BE49-F238E27FC236}">
                    <a16:creationId xmlns:a16="http://schemas.microsoft.com/office/drawing/2014/main" id="{7D084029-E376-E837-56CC-FA4C410690E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596402" y="2390336"/>
                <a:ext cx="0" cy="90632"/>
              </a:xfrm>
              <a:prstGeom prst="straightConnector1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393" name="Block Arc 392">
                <a:extLst>
                  <a:ext uri="{FF2B5EF4-FFF2-40B4-BE49-F238E27FC236}">
                    <a16:creationId xmlns:a16="http://schemas.microsoft.com/office/drawing/2014/main" id="{D1BF464E-768B-9683-CA51-356D1B8F21E8}"/>
                  </a:ext>
                </a:extLst>
              </p:cNvPr>
              <p:cNvSpPr/>
              <p:nvPr/>
            </p:nvSpPr>
            <p:spPr>
              <a:xfrm>
                <a:off x="3519869" y="2480968"/>
                <a:ext cx="153066" cy="152400"/>
              </a:xfrm>
              <a:prstGeom prst="blockArc">
                <a:avLst>
                  <a:gd name="adj1" fmla="val 10800000"/>
                  <a:gd name="adj2" fmla="val 235302"/>
                  <a:gd name="adj3" fmla="val 13665"/>
                </a:avLst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94" name="Group 393">
              <a:extLst>
                <a:ext uri="{FF2B5EF4-FFF2-40B4-BE49-F238E27FC236}">
                  <a16:creationId xmlns:a16="http://schemas.microsoft.com/office/drawing/2014/main" id="{0E1443F6-13A0-99D4-B433-D45647A08B2D}"/>
                </a:ext>
              </a:extLst>
            </p:cNvPr>
            <p:cNvGrpSpPr/>
            <p:nvPr/>
          </p:nvGrpSpPr>
          <p:grpSpPr>
            <a:xfrm>
              <a:off x="4860892" y="4036684"/>
              <a:ext cx="73152" cy="222966"/>
              <a:chOff x="2745315" y="2258002"/>
              <a:chExt cx="73152" cy="222966"/>
            </a:xfrm>
          </p:grpSpPr>
          <p:sp>
            <p:nvSpPr>
              <p:cNvPr id="395" name="Flowchart: Connector 157">
                <a:extLst>
                  <a:ext uri="{FF2B5EF4-FFF2-40B4-BE49-F238E27FC236}">
                    <a16:creationId xmlns:a16="http://schemas.microsoft.com/office/drawing/2014/main" id="{F7FE49FC-FBA0-5009-3AC2-FF1CA898338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45315" y="2258002"/>
                <a:ext cx="73152" cy="73152"/>
              </a:xfrm>
              <a:prstGeom prst="flowChartConnector">
                <a:avLst/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96" name="Curved Connector 45">
                <a:extLst>
                  <a:ext uri="{FF2B5EF4-FFF2-40B4-BE49-F238E27FC236}">
                    <a16:creationId xmlns:a16="http://schemas.microsoft.com/office/drawing/2014/main" id="{0E78DC1E-21EE-7584-2DB6-3E4618739D6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781891" y="2304011"/>
                <a:ext cx="0" cy="176957"/>
              </a:xfrm>
              <a:prstGeom prst="straightConnector1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397" name="Group 396">
              <a:extLst>
                <a:ext uri="{FF2B5EF4-FFF2-40B4-BE49-F238E27FC236}">
                  <a16:creationId xmlns:a16="http://schemas.microsoft.com/office/drawing/2014/main" id="{71C5D67E-2A1D-BF9A-1735-15A8129F3787}"/>
                </a:ext>
              </a:extLst>
            </p:cNvPr>
            <p:cNvGrpSpPr/>
            <p:nvPr/>
          </p:nvGrpSpPr>
          <p:grpSpPr>
            <a:xfrm>
              <a:off x="5892404" y="3902970"/>
              <a:ext cx="153066" cy="243032"/>
              <a:chOff x="3519869" y="2390336"/>
              <a:chExt cx="153066" cy="243032"/>
            </a:xfrm>
          </p:grpSpPr>
          <p:cxnSp>
            <p:nvCxnSpPr>
              <p:cNvPr id="398" name="Curved Connector 45">
                <a:extLst>
                  <a:ext uri="{FF2B5EF4-FFF2-40B4-BE49-F238E27FC236}">
                    <a16:creationId xmlns:a16="http://schemas.microsoft.com/office/drawing/2014/main" id="{B153CB9C-E3B3-8D33-014B-E068106371F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596402" y="2390336"/>
                <a:ext cx="0" cy="90632"/>
              </a:xfrm>
              <a:prstGeom prst="straightConnector1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399" name="Block Arc 398">
                <a:extLst>
                  <a:ext uri="{FF2B5EF4-FFF2-40B4-BE49-F238E27FC236}">
                    <a16:creationId xmlns:a16="http://schemas.microsoft.com/office/drawing/2014/main" id="{44619C4D-0F7D-DD25-79CC-9B74C92723DF}"/>
                  </a:ext>
                </a:extLst>
              </p:cNvPr>
              <p:cNvSpPr/>
              <p:nvPr/>
            </p:nvSpPr>
            <p:spPr>
              <a:xfrm>
                <a:off x="3519869" y="2480968"/>
                <a:ext cx="153066" cy="152400"/>
              </a:xfrm>
              <a:prstGeom prst="blockArc">
                <a:avLst>
                  <a:gd name="adj1" fmla="val 10800000"/>
                  <a:gd name="adj2" fmla="val 235302"/>
                  <a:gd name="adj3" fmla="val 13665"/>
                </a:avLst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0" name="Group 399">
              <a:extLst>
                <a:ext uri="{FF2B5EF4-FFF2-40B4-BE49-F238E27FC236}">
                  <a16:creationId xmlns:a16="http://schemas.microsoft.com/office/drawing/2014/main" id="{729D2460-C077-3DFB-31E2-BB5E11D84133}"/>
                </a:ext>
              </a:extLst>
            </p:cNvPr>
            <p:cNvGrpSpPr/>
            <p:nvPr/>
          </p:nvGrpSpPr>
          <p:grpSpPr>
            <a:xfrm>
              <a:off x="5932361" y="4034615"/>
              <a:ext cx="73152" cy="222966"/>
              <a:chOff x="2745315" y="2258002"/>
              <a:chExt cx="73152" cy="222966"/>
            </a:xfrm>
          </p:grpSpPr>
          <p:sp>
            <p:nvSpPr>
              <p:cNvPr id="401" name="Flowchart: Connector 186">
                <a:extLst>
                  <a:ext uri="{FF2B5EF4-FFF2-40B4-BE49-F238E27FC236}">
                    <a16:creationId xmlns:a16="http://schemas.microsoft.com/office/drawing/2014/main" id="{10F9208A-2E85-4ED6-F1CC-C5432348B83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45315" y="2258002"/>
                <a:ext cx="73152" cy="73152"/>
              </a:xfrm>
              <a:prstGeom prst="flowChartConnector">
                <a:avLst/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402" name="Curved Connector 45">
                <a:extLst>
                  <a:ext uri="{FF2B5EF4-FFF2-40B4-BE49-F238E27FC236}">
                    <a16:creationId xmlns:a16="http://schemas.microsoft.com/office/drawing/2014/main" id="{18B2059F-03A0-D1FB-4DB3-28996292C08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781891" y="2304011"/>
                <a:ext cx="0" cy="176957"/>
              </a:xfrm>
              <a:prstGeom prst="straightConnector1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403" name="Rounded Rectangle 402">
              <a:extLst>
                <a:ext uri="{FF2B5EF4-FFF2-40B4-BE49-F238E27FC236}">
                  <a16:creationId xmlns:a16="http://schemas.microsoft.com/office/drawing/2014/main" id="{11E67B92-4EE5-ADE1-8045-74AFC670FFE4}"/>
                </a:ext>
              </a:extLst>
            </p:cNvPr>
            <p:cNvSpPr/>
            <p:nvPr/>
          </p:nvSpPr>
          <p:spPr>
            <a:xfrm>
              <a:off x="4591335" y="4256967"/>
              <a:ext cx="612267" cy="152244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mtsPID</a:t>
              </a:r>
              <a:endPara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4" name="Rounded Rectangle 403">
              <a:extLst>
                <a:ext uri="{FF2B5EF4-FFF2-40B4-BE49-F238E27FC236}">
                  <a16:creationId xmlns:a16="http://schemas.microsoft.com/office/drawing/2014/main" id="{283048F1-898B-8BE3-D831-F07EDEF73FB2}"/>
                </a:ext>
              </a:extLst>
            </p:cNvPr>
            <p:cNvSpPr/>
            <p:nvPr/>
          </p:nvSpPr>
          <p:spPr>
            <a:xfrm>
              <a:off x="5662803" y="4256967"/>
              <a:ext cx="612267" cy="152244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mtsPID</a:t>
              </a:r>
              <a:endPara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5" name="Rounded Rectangle 404">
              <a:extLst>
                <a:ext uri="{FF2B5EF4-FFF2-40B4-BE49-F238E27FC236}">
                  <a16:creationId xmlns:a16="http://schemas.microsoft.com/office/drawing/2014/main" id="{8320F415-680B-3263-DA60-712D2FAD26D2}"/>
                </a:ext>
              </a:extLst>
            </p:cNvPr>
            <p:cNvSpPr/>
            <p:nvPr/>
          </p:nvSpPr>
          <p:spPr>
            <a:xfrm>
              <a:off x="5662803" y="3397968"/>
              <a:ext cx="612268" cy="1339246"/>
            </a:xfrm>
            <a:prstGeom prst="round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6" name="Rounded Rectangle 405">
              <a:extLst>
                <a:ext uri="{FF2B5EF4-FFF2-40B4-BE49-F238E27FC236}">
                  <a16:creationId xmlns:a16="http://schemas.microsoft.com/office/drawing/2014/main" id="{693A1D5A-61BD-C711-39E5-74D4213B810C}"/>
                </a:ext>
              </a:extLst>
            </p:cNvPr>
            <p:cNvSpPr/>
            <p:nvPr/>
          </p:nvSpPr>
          <p:spPr>
            <a:xfrm>
              <a:off x="4591335" y="3394255"/>
              <a:ext cx="612268" cy="1349024"/>
            </a:xfrm>
            <a:prstGeom prst="round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07" name="Group 406">
              <a:extLst>
                <a:ext uri="{FF2B5EF4-FFF2-40B4-BE49-F238E27FC236}">
                  <a16:creationId xmlns:a16="http://schemas.microsoft.com/office/drawing/2014/main" id="{BEE33EC7-5640-AFFF-13B3-CACEA3F0C74F}"/>
                </a:ext>
              </a:extLst>
            </p:cNvPr>
            <p:cNvGrpSpPr/>
            <p:nvPr/>
          </p:nvGrpSpPr>
          <p:grpSpPr>
            <a:xfrm>
              <a:off x="4820936" y="3391780"/>
              <a:ext cx="153066" cy="243032"/>
              <a:chOff x="3519869" y="2390336"/>
              <a:chExt cx="153066" cy="243032"/>
            </a:xfrm>
          </p:grpSpPr>
          <p:cxnSp>
            <p:nvCxnSpPr>
              <p:cNvPr id="408" name="Curved Connector 45">
                <a:extLst>
                  <a:ext uri="{FF2B5EF4-FFF2-40B4-BE49-F238E27FC236}">
                    <a16:creationId xmlns:a16="http://schemas.microsoft.com/office/drawing/2014/main" id="{B5E8AC5B-1A8D-A87D-E02D-F0D439D1653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596402" y="2390336"/>
                <a:ext cx="0" cy="90632"/>
              </a:xfrm>
              <a:prstGeom prst="straightConnector1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409" name="Block Arc 408">
                <a:extLst>
                  <a:ext uri="{FF2B5EF4-FFF2-40B4-BE49-F238E27FC236}">
                    <a16:creationId xmlns:a16="http://schemas.microsoft.com/office/drawing/2014/main" id="{3E3E3DEA-C4CE-479E-EFB3-A1CC7C1ED4C9}"/>
                  </a:ext>
                </a:extLst>
              </p:cNvPr>
              <p:cNvSpPr/>
              <p:nvPr/>
            </p:nvSpPr>
            <p:spPr>
              <a:xfrm>
                <a:off x="3519869" y="2480968"/>
                <a:ext cx="153066" cy="152400"/>
              </a:xfrm>
              <a:prstGeom prst="blockArc">
                <a:avLst>
                  <a:gd name="adj1" fmla="val 10800000"/>
                  <a:gd name="adj2" fmla="val 235302"/>
                  <a:gd name="adj3" fmla="val 13665"/>
                </a:avLst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10" name="Group 409">
              <a:extLst>
                <a:ext uri="{FF2B5EF4-FFF2-40B4-BE49-F238E27FC236}">
                  <a16:creationId xmlns:a16="http://schemas.microsoft.com/office/drawing/2014/main" id="{9E866F66-D727-A8BC-823A-51EFD8AAE8E3}"/>
                </a:ext>
              </a:extLst>
            </p:cNvPr>
            <p:cNvGrpSpPr/>
            <p:nvPr/>
          </p:nvGrpSpPr>
          <p:grpSpPr>
            <a:xfrm>
              <a:off x="4860893" y="3523425"/>
              <a:ext cx="73152" cy="222966"/>
              <a:chOff x="2745315" y="2258002"/>
              <a:chExt cx="73152" cy="222966"/>
            </a:xfrm>
          </p:grpSpPr>
          <p:sp>
            <p:nvSpPr>
              <p:cNvPr id="411" name="Flowchart: Connector 212">
                <a:extLst>
                  <a:ext uri="{FF2B5EF4-FFF2-40B4-BE49-F238E27FC236}">
                    <a16:creationId xmlns:a16="http://schemas.microsoft.com/office/drawing/2014/main" id="{5DD98580-E73C-6E0B-2725-A700BA4C7E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45315" y="2258002"/>
                <a:ext cx="73152" cy="73152"/>
              </a:xfrm>
              <a:prstGeom prst="flowChartConnector">
                <a:avLst/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412" name="Curved Connector 45">
                <a:extLst>
                  <a:ext uri="{FF2B5EF4-FFF2-40B4-BE49-F238E27FC236}">
                    <a16:creationId xmlns:a16="http://schemas.microsoft.com/office/drawing/2014/main" id="{F9D5413A-072A-5A0A-A9CF-C26418CA657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781891" y="2304011"/>
                <a:ext cx="0" cy="176957"/>
              </a:xfrm>
              <a:prstGeom prst="straightConnector1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413" name="Group 412">
              <a:extLst>
                <a:ext uri="{FF2B5EF4-FFF2-40B4-BE49-F238E27FC236}">
                  <a16:creationId xmlns:a16="http://schemas.microsoft.com/office/drawing/2014/main" id="{DABE97D6-1566-4C63-1D8A-AFFFDE8F6E41}"/>
                </a:ext>
              </a:extLst>
            </p:cNvPr>
            <p:cNvGrpSpPr/>
            <p:nvPr/>
          </p:nvGrpSpPr>
          <p:grpSpPr>
            <a:xfrm>
              <a:off x="5892403" y="3398919"/>
              <a:ext cx="153066" cy="243032"/>
              <a:chOff x="3519869" y="2390336"/>
              <a:chExt cx="153066" cy="243032"/>
            </a:xfrm>
          </p:grpSpPr>
          <p:cxnSp>
            <p:nvCxnSpPr>
              <p:cNvPr id="414" name="Curved Connector 45">
                <a:extLst>
                  <a:ext uri="{FF2B5EF4-FFF2-40B4-BE49-F238E27FC236}">
                    <a16:creationId xmlns:a16="http://schemas.microsoft.com/office/drawing/2014/main" id="{47C465C3-ADA2-23BF-1450-3844912B2AA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596402" y="2390336"/>
                <a:ext cx="0" cy="90632"/>
              </a:xfrm>
              <a:prstGeom prst="straightConnector1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415" name="Block Arc 414">
                <a:extLst>
                  <a:ext uri="{FF2B5EF4-FFF2-40B4-BE49-F238E27FC236}">
                    <a16:creationId xmlns:a16="http://schemas.microsoft.com/office/drawing/2014/main" id="{027287E3-FFBF-72C2-DF06-ED39537A4019}"/>
                  </a:ext>
                </a:extLst>
              </p:cNvPr>
              <p:cNvSpPr/>
              <p:nvPr/>
            </p:nvSpPr>
            <p:spPr>
              <a:xfrm>
                <a:off x="3519869" y="2480968"/>
                <a:ext cx="153066" cy="152400"/>
              </a:xfrm>
              <a:prstGeom prst="blockArc">
                <a:avLst>
                  <a:gd name="adj1" fmla="val 10800000"/>
                  <a:gd name="adj2" fmla="val 235302"/>
                  <a:gd name="adj3" fmla="val 13665"/>
                </a:avLst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16" name="Group 415">
              <a:extLst>
                <a:ext uri="{FF2B5EF4-FFF2-40B4-BE49-F238E27FC236}">
                  <a16:creationId xmlns:a16="http://schemas.microsoft.com/office/drawing/2014/main" id="{7ECA604B-DA48-06F6-A58F-AA886521EDF7}"/>
                </a:ext>
              </a:extLst>
            </p:cNvPr>
            <p:cNvGrpSpPr/>
            <p:nvPr/>
          </p:nvGrpSpPr>
          <p:grpSpPr>
            <a:xfrm>
              <a:off x="5932360" y="3530564"/>
              <a:ext cx="73152" cy="222966"/>
              <a:chOff x="2745315" y="2258002"/>
              <a:chExt cx="73152" cy="222966"/>
            </a:xfrm>
          </p:grpSpPr>
          <p:sp>
            <p:nvSpPr>
              <p:cNvPr id="417" name="Flowchart: Connector 221">
                <a:extLst>
                  <a:ext uri="{FF2B5EF4-FFF2-40B4-BE49-F238E27FC236}">
                    <a16:creationId xmlns:a16="http://schemas.microsoft.com/office/drawing/2014/main" id="{DE3035B8-14E5-EC98-F3B2-C69217E105B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45315" y="2258002"/>
                <a:ext cx="73152" cy="73152"/>
              </a:xfrm>
              <a:prstGeom prst="flowChartConnector">
                <a:avLst/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418" name="Curved Connector 45">
                <a:extLst>
                  <a:ext uri="{FF2B5EF4-FFF2-40B4-BE49-F238E27FC236}">
                    <a16:creationId xmlns:a16="http://schemas.microsoft.com/office/drawing/2014/main" id="{6673B289-8DDB-0725-B2CF-FDB7F953ECA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781891" y="2304011"/>
                <a:ext cx="0" cy="176957"/>
              </a:xfrm>
              <a:prstGeom prst="straightConnector1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419" name="Rounded Rectangle 418">
              <a:extLst>
                <a:ext uri="{FF2B5EF4-FFF2-40B4-BE49-F238E27FC236}">
                  <a16:creationId xmlns:a16="http://schemas.microsoft.com/office/drawing/2014/main" id="{0AFD2952-B044-ADDE-F4EB-0B32F0263E4E}"/>
                </a:ext>
              </a:extLst>
            </p:cNvPr>
            <p:cNvSpPr/>
            <p:nvPr/>
          </p:nvSpPr>
          <p:spPr>
            <a:xfrm>
              <a:off x="4591334" y="2823028"/>
              <a:ext cx="1683735" cy="14111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Console</a:t>
              </a:r>
              <a:endPara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20" name="Group 419">
              <a:extLst>
                <a:ext uri="{FF2B5EF4-FFF2-40B4-BE49-F238E27FC236}">
                  <a16:creationId xmlns:a16="http://schemas.microsoft.com/office/drawing/2014/main" id="{5798D0E6-C453-D3C7-2EB3-CFEA1FE25021}"/>
                </a:ext>
              </a:extLst>
            </p:cNvPr>
            <p:cNvGrpSpPr/>
            <p:nvPr/>
          </p:nvGrpSpPr>
          <p:grpSpPr>
            <a:xfrm>
              <a:off x="4815267" y="4410970"/>
              <a:ext cx="153066" cy="243032"/>
              <a:chOff x="3519869" y="2390336"/>
              <a:chExt cx="153066" cy="243032"/>
            </a:xfrm>
          </p:grpSpPr>
          <p:cxnSp>
            <p:nvCxnSpPr>
              <p:cNvPr id="421" name="Curved Connector 45">
                <a:extLst>
                  <a:ext uri="{FF2B5EF4-FFF2-40B4-BE49-F238E27FC236}">
                    <a16:creationId xmlns:a16="http://schemas.microsoft.com/office/drawing/2014/main" id="{7B0684B2-5EB3-3819-DAAB-660B60C5E8B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596402" y="2390336"/>
                <a:ext cx="0" cy="90632"/>
              </a:xfrm>
              <a:prstGeom prst="straightConnector1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422" name="Block Arc 421">
                <a:extLst>
                  <a:ext uri="{FF2B5EF4-FFF2-40B4-BE49-F238E27FC236}">
                    <a16:creationId xmlns:a16="http://schemas.microsoft.com/office/drawing/2014/main" id="{3B2CEBF9-ABA6-4D03-61F4-3715D592C6E0}"/>
                  </a:ext>
                </a:extLst>
              </p:cNvPr>
              <p:cNvSpPr/>
              <p:nvPr/>
            </p:nvSpPr>
            <p:spPr>
              <a:xfrm>
                <a:off x="3519869" y="2480968"/>
                <a:ext cx="153066" cy="152400"/>
              </a:xfrm>
              <a:prstGeom prst="blockArc">
                <a:avLst>
                  <a:gd name="adj1" fmla="val 10800000"/>
                  <a:gd name="adj2" fmla="val 235302"/>
                  <a:gd name="adj3" fmla="val 13665"/>
                </a:avLst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23" name="Group 422">
              <a:extLst>
                <a:ext uri="{FF2B5EF4-FFF2-40B4-BE49-F238E27FC236}">
                  <a16:creationId xmlns:a16="http://schemas.microsoft.com/office/drawing/2014/main" id="{42C392BE-5047-46FC-7293-3180E84C2B33}"/>
                </a:ext>
              </a:extLst>
            </p:cNvPr>
            <p:cNvGrpSpPr/>
            <p:nvPr/>
          </p:nvGrpSpPr>
          <p:grpSpPr>
            <a:xfrm>
              <a:off x="5884975" y="4412356"/>
              <a:ext cx="153066" cy="243032"/>
              <a:chOff x="3519869" y="2390336"/>
              <a:chExt cx="153066" cy="243032"/>
            </a:xfrm>
          </p:grpSpPr>
          <p:cxnSp>
            <p:nvCxnSpPr>
              <p:cNvPr id="424" name="Curved Connector 45">
                <a:extLst>
                  <a:ext uri="{FF2B5EF4-FFF2-40B4-BE49-F238E27FC236}">
                    <a16:creationId xmlns:a16="http://schemas.microsoft.com/office/drawing/2014/main" id="{2C3AFEF5-8EBE-0559-0CEF-D9A024C051F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596402" y="2390336"/>
                <a:ext cx="0" cy="90632"/>
              </a:xfrm>
              <a:prstGeom prst="straightConnector1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425" name="Block Arc 424">
                <a:extLst>
                  <a:ext uri="{FF2B5EF4-FFF2-40B4-BE49-F238E27FC236}">
                    <a16:creationId xmlns:a16="http://schemas.microsoft.com/office/drawing/2014/main" id="{6C1C71D3-6EAD-8744-21FD-40841E8A5A44}"/>
                  </a:ext>
                </a:extLst>
              </p:cNvPr>
              <p:cNvSpPr/>
              <p:nvPr/>
            </p:nvSpPr>
            <p:spPr>
              <a:xfrm>
                <a:off x="3519869" y="2480968"/>
                <a:ext cx="153066" cy="152400"/>
              </a:xfrm>
              <a:prstGeom prst="blockArc">
                <a:avLst>
                  <a:gd name="adj1" fmla="val 10800000"/>
                  <a:gd name="adj2" fmla="val 235302"/>
                  <a:gd name="adj3" fmla="val 13665"/>
                </a:avLst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26" name="TextBox 425">
              <a:extLst>
                <a:ext uri="{FF2B5EF4-FFF2-40B4-BE49-F238E27FC236}">
                  <a16:creationId xmlns:a16="http://schemas.microsoft.com/office/drawing/2014/main" id="{147CBDA3-C5B2-7153-B833-D49F1827F604}"/>
                </a:ext>
              </a:extLst>
            </p:cNvPr>
            <p:cNvSpPr txBox="1"/>
            <p:nvPr/>
          </p:nvSpPr>
          <p:spPr>
            <a:xfrm>
              <a:off x="4460074" y="4530352"/>
              <a:ext cx="297086" cy="153888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</a:rPr>
                <a:t>MTM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27" name="TextBox 426">
              <a:extLst>
                <a:ext uri="{FF2B5EF4-FFF2-40B4-BE49-F238E27FC236}">
                  <a16:creationId xmlns:a16="http://schemas.microsoft.com/office/drawing/2014/main" id="{91E8000C-3445-F705-350C-AAFBD85508B2}"/>
                </a:ext>
              </a:extLst>
            </p:cNvPr>
            <p:cNvSpPr txBox="1"/>
            <p:nvPr/>
          </p:nvSpPr>
          <p:spPr>
            <a:xfrm>
              <a:off x="5553744" y="4531993"/>
              <a:ext cx="262126" cy="153888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</a:rPr>
                <a:t>PSM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429" name="Right Arrow 428">
            <a:extLst>
              <a:ext uri="{FF2B5EF4-FFF2-40B4-BE49-F238E27FC236}">
                <a16:creationId xmlns:a16="http://schemas.microsoft.com/office/drawing/2014/main" id="{7581EE2C-A198-3D88-6AC6-18F0D876EC8D}"/>
              </a:ext>
            </a:extLst>
          </p:cNvPr>
          <p:cNvSpPr/>
          <p:nvPr/>
        </p:nvSpPr>
        <p:spPr>
          <a:xfrm>
            <a:off x="5498757" y="4634556"/>
            <a:ext cx="778475" cy="25930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99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74C94-B334-346E-B382-578EC7D52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110" y="365125"/>
            <a:ext cx="1073369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User applications: managing CPU and IO loads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CA2A81-B4C4-2EAF-7E51-56441F789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952" y="1771513"/>
            <a:ext cx="10238567" cy="4459561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Soft vs hard real-time</a:t>
            </a:r>
          </a:p>
          <a:p>
            <a:pPr lvl="1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dVRK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software currently uses soft real-time (FireWire driver is not real-time compatible)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UDP, we could migrate to hard real-time.  With PID on Zynq, we could also stick to soft real-time on the PC side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practice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the PC is overloaded, either CPU or IOs,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dVRK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software will raise errors.  Unfortunately, video acquisition, disk writes are IO intensive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Split the load on 2 PCs, use ROS between processes.  One PC for ROS core, video and data collection, one PC just for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dVRK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3137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90240-C5C0-2BE2-4EF1-CCF6E86BE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00C54-BBE8-DABD-D092-87E276F88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Core components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APIs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User applications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</a:p>
        </p:txBody>
      </p:sp>
    </p:spTree>
    <p:extLst>
      <p:ext uri="{BB962C8B-B14F-4D97-AF65-F5344CB8AC3E}">
        <p14:creationId xmlns:p14="http://schemas.microsoft.com/office/powerpoint/2010/main" val="12881282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74C94-B334-346E-B382-578EC7D52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Tools: Python scripts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D3D06-3077-3D9A-E555-C1603518F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Most tests and calibrations scripts are written using CRTK Python: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https://github.com/jhu-dvrk/dvrk-ros/tree/main/dvrk_python/scripts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Examples: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servo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move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commands in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dvrk_arm_test.py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Record and replay a trajectory using ROS bag in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dvrk_bag_replay.py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Collect data over the joint space in </a:t>
            </a:r>
            <a:r>
              <a:rPr lang="en-US" b="0" i="0" u="none" strike="noStrike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dvrk_ecm_psm_gc_collect.py</a:t>
            </a:r>
            <a:endParaRPr lang="en-US" b="0" i="0" u="none" strike="noStrike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Hand-eye calibration: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https://github.com/jhu-dvrk/dvrk_camera_registration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2386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74C94-B334-346E-B382-578EC7D52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Tools: simulation (kinematic only)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035825B-1EBC-C3F7-8FB7-00C83EE01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Run and visualize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dVRK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Rviz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Single arm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Both MTMs (surgeon’s console)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Patient side with SUJ, ECM and PSMs for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Standard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github.com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jhu-dvrk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dvrk_model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204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74C94-B334-346E-B382-578EC7D52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dVRKs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are all different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AB511-252C-56D7-0780-5A52CF468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995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dVR</a:t>
            </a:r>
            <a:r>
              <a:rPr lang="en-US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a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Kit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Hardware from Intuitive Surgical, eBay or other sources: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PSM: Patient Side Manipulator,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Standard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ECM: Endoscopic Camera Manipulator,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Standard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MTM: Master Tele Manipulator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SUJ: Set Up Joints,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Standard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Full surgeon console or just stereo display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Endoscope,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HD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dVRK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controllers: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Designed at JHU, shipped from WPI, multiple generations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 custom-built using PCB designs on GitHub (much harder path)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BYOPC: Bring Your Own Personal Computer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Software: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Mostly from JHU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Supports all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dVRK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configurations</a:t>
            </a:r>
          </a:p>
        </p:txBody>
      </p:sp>
    </p:spTree>
    <p:extLst>
      <p:ext uri="{BB962C8B-B14F-4D97-AF65-F5344CB8AC3E}">
        <p14:creationId xmlns:p14="http://schemas.microsoft.com/office/powerpoint/2010/main" val="1865368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74C94-B334-346E-B382-578EC7D52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Technical skills required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AB511-252C-56D7-0780-5A52CF468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Depending on setup: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Build 80/20 frame for the surgeon or patient side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Short pins on sterile adapters (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Standard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Build custom cables for the head sensor or camera focus controller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Build motor drive for console lift (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Standard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Get a PC with a FireWire adapter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Install Linux Ubuntu (20.04, 22.04) with ROS (1, 2)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Connect everything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Compile some code, create some configuration files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Some calibration required!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Documentation: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github.com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jhu-dvrk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sawIntuitiveResearchKit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/wiki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9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74C94-B334-346E-B382-578EC7D52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Software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AB511-252C-56D7-0780-5A52CF468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 based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repositories can be retrieved using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on Linux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Easy to build using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catkin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(ROS1) or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colcon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(ROS2)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Instructions: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ROS1: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github.com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jhu-dvrk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sawIntuitiveResearchKit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/wiki/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CatkinBuild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ROS2: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https://github.com/jhu-dvrk/sawIntuitiveResearchKit/wiki/BuildROS2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be built using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CMake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directly (e.g. Windows, MacOS)</a:t>
            </a: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503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74C94-B334-346E-B382-578EC7D52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Software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AB511-252C-56D7-0780-5A52CF468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8670"/>
            <a:ext cx="10515600" cy="522690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Written in C++, component based and multithreaded (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cisst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libraries)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IO, powering, safety checks, homing, position and effort control, trajectory generation using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Reflexxes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actuator vs joint vs cartesian conversions, tele-operation, head sensors, focus controller…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Configuration files for calibration and user settings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Qt Graphical Interface (mostly visualization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debug in “direct mode”)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ROS interfaces (1 and 2),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OpenIGTLink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JSON over UDP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Python (and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Matlab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clients over ROS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Calibration tools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available on GitHub</a:t>
            </a:r>
          </a:p>
          <a:p>
            <a:pPr marL="0" indent="0">
              <a:buNone/>
            </a:pP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NOT FDA APPROVED, NOT FOR ACTUAL SURGERIES!</a:t>
            </a:r>
          </a:p>
        </p:txBody>
      </p:sp>
    </p:spTree>
    <p:extLst>
      <p:ext uri="{BB962C8B-B14F-4D97-AF65-F5344CB8AC3E}">
        <p14:creationId xmlns:p14="http://schemas.microsoft.com/office/powerpoint/2010/main" val="2475496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90240-C5C0-2BE2-4EF1-CCF6E86BE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00C54-BBE8-DABD-D092-87E276F88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Core components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APIs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User applications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</a:p>
        </p:txBody>
      </p:sp>
    </p:spTree>
    <p:extLst>
      <p:ext uri="{BB962C8B-B14F-4D97-AF65-F5344CB8AC3E}">
        <p14:creationId xmlns:p14="http://schemas.microsoft.com/office/powerpoint/2010/main" val="3107642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74C94-B334-346E-B382-578EC7D52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673" y="291833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Software architecture</a:t>
            </a:r>
          </a:p>
        </p:txBody>
      </p:sp>
      <p:grpSp>
        <p:nvGrpSpPr>
          <p:cNvPr id="536" name="Group 535">
            <a:extLst>
              <a:ext uri="{FF2B5EF4-FFF2-40B4-BE49-F238E27FC236}">
                <a16:creationId xmlns:a16="http://schemas.microsoft.com/office/drawing/2014/main" id="{676122EB-3F89-E990-DF82-321728DB46D5}"/>
              </a:ext>
            </a:extLst>
          </p:cNvPr>
          <p:cNvGrpSpPr/>
          <p:nvPr/>
        </p:nvGrpSpPr>
        <p:grpSpPr>
          <a:xfrm>
            <a:off x="523102" y="2033097"/>
            <a:ext cx="10746259" cy="3502730"/>
            <a:chOff x="152400" y="2675648"/>
            <a:chExt cx="8433334" cy="2743163"/>
          </a:xfrm>
        </p:grpSpPr>
        <p:sp>
          <p:nvSpPr>
            <p:cNvPr id="359" name="Snip Diagonal Corner Rectangle 358">
              <a:extLst>
                <a:ext uri="{FF2B5EF4-FFF2-40B4-BE49-F238E27FC236}">
                  <a16:creationId xmlns:a16="http://schemas.microsoft.com/office/drawing/2014/main" id="{0E93FEEE-E743-0047-4974-BF90B236B474}"/>
                </a:ext>
              </a:extLst>
            </p:cNvPr>
            <p:cNvSpPr/>
            <p:nvPr/>
          </p:nvSpPr>
          <p:spPr>
            <a:xfrm>
              <a:off x="7595134" y="2675648"/>
              <a:ext cx="990600" cy="2515888"/>
            </a:xfrm>
            <a:prstGeom prst="snip2DiagRect">
              <a:avLst>
                <a:gd name="adj1" fmla="val 0"/>
                <a:gd name="adj2" fmla="val 2749"/>
              </a:avLst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tIns="0" bIns="0" anchor="b" anchorCtr="0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Subscribers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0" name="Snip Diagonal Corner Rectangle 359">
              <a:extLst>
                <a:ext uri="{FF2B5EF4-FFF2-40B4-BE49-F238E27FC236}">
                  <a16:creationId xmlns:a16="http://schemas.microsoft.com/office/drawing/2014/main" id="{73D3AF36-111D-62C0-EED7-130257D2FBD2}"/>
                </a:ext>
              </a:extLst>
            </p:cNvPr>
            <p:cNvSpPr/>
            <p:nvPr/>
          </p:nvSpPr>
          <p:spPr>
            <a:xfrm>
              <a:off x="2218801" y="4172800"/>
              <a:ext cx="4209336" cy="881278"/>
            </a:xfrm>
            <a:prstGeom prst="snip2DiagRect">
              <a:avLst>
                <a:gd name="adj1" fmla="val 0"/>
                <a:gd name="adj2" fmla="val 6175"/>
              </a:avLst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61" name="Group 360">
              <a:extLst>
                <a:ext uri="{FF2B5EF4-FFF2-40B4-BE49-F238E27FC236}">
                  <a16:creationId xmlns:a16="http://schemas.microsoft.com/office/drawing/2014/main" id="{3B266F3D-EC6C-6FDD-211E-8C99B885677C}"/>
                </a:ext>
              </a:extLst>
            </p:cNvPr>
            <p:cNvGrpSpPr/>
            <p:nvPr/>
          </p:nvGrpSpPr>
          <p:grpSpPr>
            <a:xfrm>
              <a:off x="5924932" y="4544001"/>
              <a:ext cx="73152" cy="222966"/>
              <a:chOff x="2745315" y="2258002"/>
              <a:chExt cx="73152" cy="222966"/>
            </a:xfrm>
          </p:grpSpPr>
          <p:sp>
            <p:nvSpPr>
              <p:cNvPr id="362" name="Flowchart: Connector 257">
                <a:extLst>
                  <a:ext uri="{FF2B5EF4-FFF2-40B4-BE49-F238E27FC236}">
                    <a16:creationId xmlns:a16="http://schemas.microsoft.com/office/drawing/2014/main" id="{AA8A80A8-847C-F56D-F5DF-F90588FCD0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45315" y="2258002"/>
                <a:ext cx="73152" cy="73152"/>
              </a:xfrm>
              <a:prstGeom prst="flowChartConnector">
                <a:avLst/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63" name="Curved Connector 45">
                <a:extLst>
                  <a:ext uri="{FF2B5EF4-FFF2-40B4-BE49-F238E27FC236}">
                    <a16:creationId xmlns:a16="http://schemas.microsoft.com/office/drawing/2014/main" id="{BEF83848-1639-93A4-ABC6-55542E92026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781891" y="2304011"/>
                <a:ext cx="0" cy="176957"/>
              </a:xfrm>
              <a:prstGeom prst="straightConnector1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364" name="Group 363">
              <a:extLst>
                <a:ext uri="{FF2B5EF4-FFF2-40B4-BE49-F238E27FC236}">
                  <a16:creationId xmlns:a16="http://schemas.microsoft.com/office/drawing/2014/main" id="{92C2722A-FD79-4867-2766-A599657C6209}"/>
                </a:ext>
              </a:extLst>
            </p:cNvPr>
            <p:cNvGrpSpPr/>
            <p:nvPr/>
          </p:nvGrpSpPr>
          <p:grpSpPr>
            <a:xfrm>
              <a:off x="4855224" y="4542615"/>
              <a:ext cx="73152" cy="222966"/>
              <a:chOff x="2745315" y="2258002"/>
              <a:chExt cx="73152" cy="222966"/>
            </a:xfrm>
          </p:grpSpPr>
          <p:sp>
            <p:nvSpPr>
              <p:cNvPr id="365" name="Flowchart: Connector 251">
                <a:extLst>
                  <a:ext uri="{FF2B5EF4-FFF2-40B4-BE49-F238E27FC236}">
                    <a16:creationId xmlns:a16="http://schemas.microsoft.com/office/drawing/2014/main" id="{43FE2C23-69CB-6E85-C0C6-044A440ECC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45315" y="2258002"/>
                <a:ext cx="73152" cy="73152"/>
              </a:xfrm>
              <a:prstGeom prst="flowChartConnector">
                <a:avLst/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66" name="Curved Connector 45">
                <a:extLst>
                  <a:ext uri="{FF2B5EF4-FFF2-40B4-BE49-F238E27FC236}">
                    <a16:creationId xmlns:a16="http://schemas.microsoft.com/office/drawing/2014/main" id="{99550FDA-6BC6-8C60-BF53-D0CF8075215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781891" y="2304011"/>
                <a:ext cx="0" cy="176957"/>
              </a:xfrm>
              <a:prstGeom prst="straightConnector1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367" name="Group 366">
              <a:extLst>
                <a:ext uri="{FF2B5EF4-FFF2-40B4-BE49-F238E27FC236}">
                  <a16:creationId xmlns:a16="http://schemas.microsoft.com/office/drawing/2014/main" id="{FBDB8B24-9852-47DA-DDCD-3E677983F445}"/>
                </a:ext>
              </a:extLst>
            </p:cNvPr>
            <p:cNvGrpSpPr/>
            <p:nvPr/>
          </p:nvGrpSpPr>
          <p:grpSpPr>
            <a:xfrm>
              <a:off x="3721463" y="4543441"/>
              <a:ext cx="73152" cy="222966"/>
              <a:chOff x="2745315" y="2258002"/>
              <a:chExt cx="73152" cy="222966"/>
            </a:xfrm>
          </p:grpSpPr>
          <p:sp>
            <p:nvSpPr>
              <p:cNvPr id="368" name="Flowchart: Connector 245">
                <a:extLst>
                  <a:ext uri="{FF2B5EF4-FFF2-40B4-BE49-F238E27FC236}">
                    <a16:creationId xmlns:a16="http://schemas.microsoft.com/office/drawing/2014/main" id="{F830380B-9472-57B2-E5E6-28C83742F49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45315" y="2258002"/>
                <a:ext cx="73152" cy="73152"/>
              </a:xfrm>
              <a:prstGeom prst="flowChartConnector">
                <a:avLst/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69" name="Curved Connector 45">
                <a:extLst>
                  <a:ext uri="{FF2B5EF4-FFF2-40B4-BE49-F238E27FC236}">
                    <a16:creationId xmlns:a16="http://schemas.microsoft.com/office/drawing/2014/main" id="{620320C5-C667-C69A-87F1-AB902359509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781891" y="2304011"/>
                <a:ext cx="0" cy="176957"/>
              </a:xfrm>
              <a:prstGeom prst="straightConnector1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370" name="Group 369">
              <a:extLst>
                <a:ext uri="{FF2B5EF4-FFF2-40B4-BE49-F238E27FC236}">
                  <a16:creationId xmlns:a16="http://schemas.microsoft.com/office/drawing/2014/main" id="{5284F88F-A5A4-88AA-D434-3EA13BA3FC39}"/>
                </a:ext>
              </a:extLst>
            </p:cNvPr>
            <p:cNvGrpSpPr/>
            <p:nvPr/>
          </p:nvGrpSpPr>
          <p:grpSpPr>
            <a:xfrm>
              <a:off x="2642661" y="4540855"/>
              <a:ext cx="73152" cy="222966"/>
              <a:chOff x="2745315" y="2258002"/>
              <a:chExt cx="73152" cy="222966"/>
            </a:xfrm>
          </p:grpSpPr>
          <p:sp>
            <p:nvSpPr>
              <p:cNvPr id="371" name="Flowchart: Connector 242">
                <a:extLst>
                  <a:ext uri="{FF2B5EF4-FFF2-40B4-BE49-F238E27FC236}">
                    <a16:creationId xmlns:a16="http://schemas.microsoft.com/office/drawing/2014/main" id="{68A5997D-3BE9-6C93-1395-404CC22A9E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45315" y="2258002"/>
                <a:ext cx="73152" cy="73152"/>
              </a:xfrm>
              <a:prstGeom prst="flowChartConnector">
                <a:avLst/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72" name="Curved Connector 45">
                <a:extLst>
                  <a:ext uri="{FF2B5EF4-FFF2-40B4-BE49-F238E27FC236}">
                    <a16:creationId xmlns:a16="http://schemas.microsoft.com/office/drawing/2014/main" id="{77DB198E-3A97-7A45-2184-3B4F94F589C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781891" y="2304011"/>
                <a:ext cx="0" cy="176957"/>
              </a:xfrm>
              <a:prstGeom prst="straightConnector1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373" name="Snip Diagonal Corner Rectangle 372">
              <a:extLst>
                <a:ext uri="{FF2B5EF4-FFF2-40B4-BE49-F238E27FC236}">
                  <a16:creationId xmlns:a16="http://schemas.microsoft.com/office/drawing/2014/main" id="{FC387F49-F687-E1DC-5C62-FB6BC1D00556}"/>
                </a:ext>
              </a:extLst>
            </p:cNvPr>
            <p:cNvSpPr/>
            <p:nvPr/>
          </p:nvSpPr>
          <p:spPr bwMode="auto">
            <a:xfrm>
              <a:off x="4438268" y="3166510"/>
              <a:ext cx="1989869" cy="290871"/>
            </a:xfrm>
            <a:prstGeom prst="snip2DiagRect">
              <a:avLst>
                <a:gd name="adj1" fmla="val 0"/>
                <a:gd name="adj2" fmla="val 16066"/>
              </a:avLst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74" name="Group 373">
              <a:extLst>
                <a:ext uri="{FF2B5EF4-FFF2-40B4-BE49-F238E27FC236}">
                  <a16:creationId xmlns:a16="http://schemas.microsoft.com/office/drawing/2014/main" id="{08882A91-EAF6-A921-843A-AC1268F47A1A}"/>
                </a:ext>
              </a:extLst>
            </p:cNvPr>
            <p:cNvGrpSpPr/>
            <p:nvPr/>
          </p:nvGrpSpPr>
          <p:grpSpPr>
            <a:xfrm>
              <a:off x="5373291" y="3085599"/>
              <a:ext cx="73152" cy="222966"/>
              <a:chOff x="2745315" y="2258002"/>
              <a:chExt cx="73152" cy="222966"/>
            </a:xfrm>
          </p:grpSpPr>
          <p:sp>
            <p:nvSpPr>
              <p:cNvPr id="375" name="Flowchart: Connector 236">
                <a:extLst>
                  <a:ext uri="{FF2B5EF4-FFF2-40B4-BE49-F238E27FC236}">
                    <a16:creationId xmlns:a16="http://schemas.microsoft.com/office/drawing/2014/main" id="{2FCE3766-DEA2-E53E-7AD5-062840FECB3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45315" y="2258002"/>
                <a:ext cx="73152" cy="73152"/>
              </a:xfrm>
              <a:prstGeom prst="flowChartConnector">
                <a:avLst/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76" name="Curved Connector 45">
                <a:extLst>
                  <a:ext uri="{FF2B5EF4-FFF2-40B4-BE49-F238E27FC236}">
                    <a16:creationId xmlns:a16="http://schemas.microsoft.com/office/drawing/2014/main" id="{D5C62330-C072-FD00-97A5-C86B17174FE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781891" y="2304011"/>
                <a:ext cx="0" cy="176957"/>
              </a:xfrm>
              <a:prstGeom prst="straightConnector1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377" name="Snip Diagonal Corner Rectangle 376">
              <a:extLst>
                <a:ext uri="{FF2B5EF4-FFF2-40B4-BE49-F238E27FC236}">
                  <a16:creationId xmlns:a16="http://schemas.microsoft.com/office/drawing/2014/main" id="{EE740515-EF14-59A4-095C-9BC7E373255C}"/>
                </a:ext>
              </a:extLst>
            </p:cNvPr>
            <p:cNvSpPr/>
            <p:nvPr/>
          </p:nvSpPr>
          <p:spPr>
            <a:xfrm>
              <a:off x="2218802" y="2743200"/>
              <a:ext cx="4209335" cy="290871"/>
            </a:xfrm>
            <a:prstGeom prst="snip2DiagRect">
              <a:avLst>
                <a:gd name="adj1" fmla="val 0"/>
                <a:gd name="adj2" fmla="val 16066"/>
              </a:avLst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78" name="Group 377">
              <a:extLst>
                <a:ext uri="{FF2B5EF4-FFF2-40B4-BE49-F238E27FC236}">
                  <a16:creationId xmlns:a16="http://schemas.microsoft.com/office/drawing/2014/main" id="{61C5A1F4-9B87-97F6-E6AB-EBF1CF52B1B3}"/>
                </a:ext>
              </a:extLst>
            </p:cNvPr>
            <p:cNvGrpSpPr/>
            <p:nvPr/>
          </p:nvGrpSpPr>
          <p:grpSpPr>
            <a:xfrm>
              <a:off x="5333334" y="2953954"/>
              <a:ext cx="153066" cy="243032"/>
              <a:chOff x="3519869" y="2390336"/>
              <a:chExt cx="153066" cy="243032"/>
            </a:xfrm>
          </p:grpSpPr>
          <p:cxnSp>
            <p:nvCxnSpPr>
              <p:cNvPr id="379" name="Curved Connector 45">
                <a:extLst>
                  <a:ext uri="{FF2B5EF4-FFF2-40B4-BE49-F238E27FC236}">
                    <a16:creationId xmlns:a16="http://schemas.microsoft.com/office/drawing/2014/main" id="{49935971-19C9-7C97-2891-B393912C047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596402" y="2390336"/>
                <a:ext cx="0" cy="90632"/>
              </a:xfrm>
              <a:prstGeom prst="straightConnector1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380" name="Block Arc 379">
                <a:extLst>
                  <a:ext uri="{FF2B5EF4-FFF2-40B4-BE49-F238E27FC236}">
                    <a16:creationId xmlns:a16="http://schemas.microsoft.com/office/drawing/2014/main" id="{952F650B-1CC3-E248-D58D-F048E99583E7}"/>
                  </a:ext>
                </a:extLst>
              </p:cNvPr>
              <p:cNvSpPr/>
              <p:nvPr/>
            </p:nvSpPr>
            <p:spPr>
              <a:xfrm>
                <a:off x="3519869" y="2480968"/>
                <a:ext cx="153066" cy="152400"/>
              </a:xfrm>
              <a:prstGeom prst="blockArc">
                <a:avLst>
                  <a:gd name="adj1" fmla="val 10800000"/>
                  <a:gd name="adj2" fmla="val 235302"/>
                  <a:gd name="adj3" fmla="val 13665"/>
                </a:avLst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81" name="Snip Diagonal Corner Rectangle 380">
              <a:extLst>
                <a:ext uri="{FF2B5EF4-FFF2-40B4-BE49-F238E27FC236}">
                  <a16:creationId xmlns:a16="http://schemas.microsoft.com/office/drawing/2014/main" id="{F4B5E724-D201-BB1F-590A-A789B3286C87}"/>
                </a:ext>
              </a:extLst>
            </p:cNvPr>
            <p:cNvSpPr/>
            <p:nvPr/>
          </p:nvSpPr>
          <p:spPr>
            <a:xfrm>
              <a:off x="6603744" y="2675648"/>
              <a:ext cx="990600" cy="2515888"/>
            </a:xfrm>
            <a:prstGeom prst="snip2DiagRect">
              <a:avLst>
                <a:gd name="adj1" fmla="val 0"/>
                <a:gd name="adj2" fmla="val 2749"/>
              </a:avLst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tIns="0" bIns="0" anchor="b" anchorCtr="0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Publishers</a:t>
              </a:r>
            </a:p>
          </p:txBody>
        </p:sp>
        <p:sp>
          <p:nvSpPr>
            <p:cNvPr id="382" name="Snip Diagonal Corner Rectangle 381">
              <a:extLst>
                <a:ext uri="{FF2B5EF4-FFF2-40B4-BE49-F238E27FC236}">
                  <a16:creationId xmlns:a16="http://schemas.microsoft.com/office/drawing/2014/main" id="{D6928D44-62EC-DB77-FEB8-FBDC8519CD9B}"/>
                </a:ext>
              </a:extLst>
            </p:cNvPr>
            <p:cNvSpPr/>
            <p:nvPr/>
          </p:nvSpPr>
          <p:spPr bwMode="auto">
            <a:xfrm>
              <a:off x="6657736" y="4586864"/>
              <a:ext cx="881729" cy="442336"/>
            </a:xfrm>
            <a:prstGeom prst="snip2DiagRect">
              <a:avLst>
                <a:gd name="adj1" fmla="val 0"/>
                <a:gd name="adj2" fmla="val 6877"/>
              </a:avLst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3" name="Snip Diagonal Corner Rectangle 382">
              <a:extLst>
                <a:ext uri="{FF2B5EF4-FFF2-40B4-BE49-F238E27FC236}">
                  <a16:creationId xmlns:a16="http://schemas.microsoft.com/office/drawing/2014/main" id="{3CEF58EE-D9EC-E481-24AC-9B8D12AD074E}"/>
                </a:ext>
              </a:extLst>
            </p:cNvPr>
            <p:cNvSpPr/>
            <p:nvPr/>
          </p:nvSpPr>
          <p:spPr bwMode="auto">
            <a:xfrm>
              <a:off x="6657736" y="3568778"/>
              <a:ext cx="881729" cy="594120"/>
            </a:xfrm>
            <a:prstGeom prst="snip2DiagRect">
              <a:avLst>
                <a:gd name="adj1" fmla="val 0"/>
                <a:gd name="adj2" fmla="val 7959"/>
              </a:avLst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4" name="Snip Diagonal Corner Rectangle 383">
              <a:extLst>
                <a:ext uri="{FF2B5EF4-FFF2-40B4-BE49-F238E27FC236}">
                  <a16:creationId xmlns:a16="http://schemas.microsoft.com/office/drawing/2014/main" id="{D362DBF4-8971-6A92-36E8-E80DC72CC6B8}"/>
                </a:ext>
              </a:extLst>
            </p:cNvPr>
            <p:cNvSpPr/>
            <p:nvPr/>
          </p:nvSpPr>
          <p:spPr bwMode="auto">
            <a:xfrm>
              <a:off x="6657736" y="3129723"/>
              <a:ext cx="881729" cy="335084"/>
            </a:xfrm>
            <a:prstGeom prst="snip2DiagRect">
              <a:avLst>
                <a:gd name="adj1" fmla="val 0"/>
                <a:gd name="adj2" fmla="val 11935"/>
              </a:avLst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5" name="Snip Diagonal Corner Rectangle 384">
              <a:extLst>
                <a:ext uri="{FF2B5EF4-FFF2-40B4-BE49-F238E27FC236}">
                  <a16:creationId xmlns:a16="http://schemas.microsoft.com/office/drawing/2014/main" id="{EA11734A-2164-7E9C-0878-F0A7BCDCE9CF}"/>
                </a:ext>
              </a:extLst>
            </p:cNvPr>
            <p:cNvSpPr/>
            <p:nvPr/>
          </p:nvSpPr>
          <p:spPr bwMode="auto">
            <a:xfrm>
              <a:off x="6657736" y="2743200"/>
              <a:ext cx="881729" cy="290871"/>
            </a:xfrm>
            <a:prstGeom prst="snip2DiagRect">
              <a:avLst>
                <a:gd name="adj1" fmla="val 0"/>
                <a:gd name="adj2" fmla="val 18533"/>
              </a:avLst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6" name="Snip Diagonal Corner Rectangle 385">
              <a:extLst>
                <a:ext uri="{FF2B5EF4-FFF2-40B4-BE49-F238E27FC236}">
                  <a16:creationId xmlns:a16="http://schemas.microsoft.com/office/drawing/2014/main" id="{F940AB45-7747-792A-E854-D9A162957C98}"/>
                </a:ext>
              </a:extLst>
            </p:cNvPr>
            <p:cNvSpPr/>
            <p:nvPr/>
          </p:nvSpPr>
          <p:spPr bwMode="auto">
            <a:xfrm>
              <a:off x="2218801" y="3678939"/>
              <a:ext cx="918400" cy="292109"/>
            </a:xfrm>
            <a:prstGeom prst="snip2DiagRect">
              <a:avLst>
                <a:gd name="adj1" fmla="val 0"/>
                <a:gd name="adj2" fmla="val 17242"/>
              </a:avLst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7" name="Rounded Rectangle 386">
              <a:extLst>
                <a:ext uri="{FF2B5EF4-FFF2-40B4-BE49-F238E27FC236}">
                  <a16:creationId xmlns:a16="http://schemas.microsoft.com/office/drawing/2014/main" id="{168879C6-E297-870E-A49A-C9E27667A87B}"/>
                </a:ext>
              </a:extLst>
            </p:cNvPr>
            <p:cNvSpPr/>
            <p:nvPr/>
          </p:nvSpPr>
          <p:spPr bwMode="auto">
            <a:xfrm>
              <a:off x="2371868" y="3753068"/>
              <a:ext cx="612267" cy="151005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MTM</a:t>
              </a:r>
              <a:endPara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8" name="Snip Diagonal Corner Rectangle 387">
              <a:extLst>
                <a:ext uri="{FF2B5EF4-FFF2-40B4-BE49-F238E27FC236}">
                  <a16:creationId xmlns:a16="http://schemas.microsoft.com/office/drawing/2014/main" id="{CDC0BD93-15C7-B6AB-54E1-7DC70C097AB7}"/>
                </a:ext>
              </a:extLst>
            </p:cNvPr>
            <p:cNvSpPr/>
            <p:nvPr/>
          </p:nvSpPr>
          <p:spPr bwMode="auto">
            <a:xfrm>
              <a:off x="3290268" y="3678939"/>
              <a:ext cx="918400" cy="292109"/>
            </a:xfrm>
            <a:prstGeom prst="snip2DiagRect">
              <a:avLst>
                <a:gd name="adj1" fmla="val 0"/>
                <a:gd name="adj2" fmla="val 17242"/>
              </a:avLst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9" name="Rounded Rectangle 388">
              <a:extLst>
                <a:ext uri="{FF2B5EF4-FFF2-40B4-BE49-F238E27FC236}">
                  <a16:creationId xmlns:a16="http://schemas.microsoft.com/office/drawing/2014/main" id="{02A966A6-FE3F-5E15-DD84-5C6CC5C37FF5}"/>
                </a:ext>
              </a:extLst>
            </p:cNvPr>
            <p:cNvSpPr/>
            <p:nvPr/>
          </p:nvSpPr>
          <p:spPr bwMode="auto">
            <a:xfrm>
              <a:off x="3443335" y="3753068"/>
              <a:ext cx="629408" cy="151005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PSM</a:t>
              </a:r>
              <a:endPara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0" name="Snip Diagonal Corner Rectangle 389">
              <a:extLst>
                <a:ext uri="{FF2B5EF4-FFF2-40B4-BE49-F238E27FC236}">
                  <a16:creationId xmlns:a16="http://schemas.microsoft.com/office/drawing/2014/main" id="{42E2B224-8166-173B-55A6-47E0D874DA98}"/>
                </a:ext>
              </a:extLst>
            </p:cNvPr>
            <p:cNvSpPr/>
            <p:nvPr/>
          </p:nvSpPr>
          <p:spPr bwMode="auto">
            <a:xfrm>
              <a:off x="4438268" y="3678939"/>
              <a:ext cx="918401" cy="292109"/>
            </a:xfrm>
            <a:prstGeom prst="snip2DiagRect">
              <a:avLst>
                <a:gd name="adj1" fmla="val 0"/>
                <a:gd name="adj2" fmla="val 18470"/>
              </a:avLst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1" name="Rounded Rectangle 390">
              <a:extLst>
                <a:ext uri="{FF2B5EF4-FFF2-40B4-BE49-F238E27FC236}">
                  <a16:creationId xmlns:a16="http://schemas.microsoft.com/office/drawing/2014/main" id="{AC44BE29-80A1-2716-CBFE-DD94685258EA}"/>
                </a:ext>
              </a:extLst>
            </p:cNvPr>
            <p:cNvSpPr/>
            <p:nvPr/>
          </p:nvSpPr>
          <p:spPr bwMode="auto">
            <a:xfrm>
              <a:off x="4591335" y="3748253"/>
              <a:ext cx="612267" cy="151005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MTM</a:t>
              </a:r>
              <a:endPara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2" name="Snip Diagonal Corner Rectangle 391">
              <a:extLst>
                <a:ext uri="{FF2B5EF4-FFF2-40B4-BE49-F238E27FC236}">
                  <a16:creationId xmlns:a16="http://schemas.microsoft.com/office/drawing/2014/main" id="{67C7E272-13D5-6441-C9C6-3C5EAC8B842F}"/>
                </a:ext>
              </a:extLst>
            </p:cNvPr>
            <p:cNvSpPr/>
            <p:nvPr/>
          </p:nvSpPr>
          <p:spPr bwMode="auto">
            <a:xfrm>
              <a:off x="5509736" y="3678939"/>
              <a:ext cx="918400" cy="292109"/>
            </a:xfrm>
            <a:prstGeom prst="snip2DiagRect">
              <a:avLst>
                <a:gd name="adj1" fmla="val 0"/>
                <a:gd name="adj2" fmla="val 16014"/>
              </a:avLst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3" name="Rounded Rectangle 392">
              <a:extLst>
                <a:ext uri="{FF2B5EF4-FFF2-40B4-BE49-F238E27FC236}">
                  <a16:creationId xmlns:a16="http://schemas.microsoft.com/office/drawing/2014/main" id="{9DF37062-514D-217F-F0F4-91CD2D535995}"/>
                </a:ext>
              </a:extLst>
            </p:cNvPr>
            <p:cNvSpPr/>
            <p:nvPr/>
          </p:nvSpPr>
          <p:spPr bwMode="auto">
            <a:xfrm>
              <a:off x="5662802" y="3748253"/>
              <a:ext cx="612268" cy="151005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PSM</a:t>
              </a:r>
              <a:endPara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4" name="Snip Diagonal Corner Rectangle 393">
              <a:extLst>
                <a:ext uri="{FF2B5EF4-FFF2-40B4-BE49-F238E27FC236}">
                  <a16:creationId xmlns:a16="http://schemas.microsoft.com/office/drawing/2014/main" id="{7220696C-A7C6-D062-39A0-A035911C81D8}"/>
                </a:ext>
              </a:extLst>
            </p:cNvPr>
            <p:cNvSpPr/>
            <p:nvPr/>
          </p:nvSpPr>
          <p:spPr bwMode="auto">
            <a:xfrm>
              <a:off x="2218802" y="3166510"/>
              <a:ext cx="1989868" cy="290871"/>
            </a:xfrm>
            <a:prstGeom prst="snip2DiagRect">
              <a:avLst>
                <a:gd name="adj1" fmla="val 0"/>
                <a:gd name="adj2" fmla="val 17300"/>
              </a:avLst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5" name="Rounded Rectangle 394">
              <a:extLst>
                <a:ext uri="{FF2B5EF4-FFF2-40B4-BE49-F238E27FC236}">
                  <a16:creationId xmlns:a16="http://schemas.microsoft.com/office/drawing/2014/main" id="{F1D49230-3012-1C7D-F209-6BD4E154E2DD}"/>
                </a:ext>
              </a:extLst>
            </p:cNvPr>
            <p:cNvSpPr/>
            <p:nvPr/>
          </p:nvSpPr>
          <p:spPr bwMode="auto">
            <a:xfrm>
              <a:off x="4591335" y="3235824"/>
              <a:ext cx="1683734" cy="151005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mtsTeleoperation</a:t>
              </a:r>
              <a:endPara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6" name="Rounded Rectangle 395">
              <a:extLst>
                <a:ext uri="{FF2B5EF4-FFF2-40B4-BE49-F238E27FC236}">
                  <a16:creationId xmlns:a16="http://schemas.microsoft.com/office/drawing/2014/main" id="{E7CA2818-DC03-B9C2-FE12-9B50F9A65CAB}"/>
                </a:ext>
              </a:extLst>
            </p:cNvPr>
            <p:cNvSpPr/>
            <p:nvPr/>
          </p:nvSpPr>
          <p:spPr>
            <a:xfrm>
              <a:off x="2371867" y="4737214"/>
              <a:ext cx="3903203" cy="154719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mtsRobotIO1394</a:t>
              </a:r>
            </a:p>
          </p:txBody>
        </p:sp>
        <p:sp>
          <p:nvSpPr>
            <p:cNvPr id="397" name="Snip Diagonal Corner Rectangle 396">
              <a:extLst>
                <a:ext uri="{FF2B5EF4-FFF2-40B4-BE49-F238E27FC236}">
                  <a16:creationId xmlns:a16="http://schemas.microsoft.com/office/drawing/2014/main" id="{6E9B9548-8B73-6757-E9D3-3AF03E64D22C}"/>
                </a:ext>
              </a:extLst>
            </p:cNvPr>
            <p:cNvSpPr/>
            <p:nvPr/>
          </p:nvSpPr>
          <p:spPr bwMode="auto">
            <a:xfrm>
              <a:off x="7652670" y="2743201"/>
              <a:ext cx="881729" cy="1429600"/>
            </a:xfrm>
            <a:prstGeom prst="snip2DiagRect">
              <a:avLst>
                <a:gd name="adj1" fmla="val 0"/>
                <a:gd name="adj2" fmla="val 7401"/>
              </a:avLst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tIns="0" bIns="0" anchor="b" anchorCtr="0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8" name="Rounded Rectangle 397">
              <a:extLst>
                <a:ext uri="{FF2B5EF4-FFF2-40B4-BE49-F238E27FC236}">
                  <a16:creationId xmlns:a16="http://schemas.microsoft.com/office/drawing/2014/main" id="{B2F84B5F-7364-1766-D901-738AB0B7230B}"/>
                </a:ext>
              </a:extLst>
            </p:cNvPr>
            <p:cNvSpPr/>
            <p:nvPr/>
          </p:nvSpPr>
          <p:spPr bwMode="auto">
            <a:xfrm>
              <a:off x="6716731" y="2813133"/>
              <a:ext cx="1557772" cy="152243"/>
            </a:xfrm>
            <a:prstGeom prst="roundRect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3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sawROS</a:t>
              </a: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</a:t>
              </a:r>
              <a:r>
                <a: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console</a:t>
              </a:r>
            </a:p>
          </p:txBody>
        </p:sp>
        <p:grpSp>
          <p:nvGrpSpPr>
            <p:cNvPr id="399" name="Group 93">
              <a:extLst>
                <a:ext uri="{FF2B5EF4-FFF2-40B4-BE49-F238E27FC236}">
                  <a16:creationId xmlns:a16="http://schemas.microsoft.com/office/drawing/2014/main" id="{637ECCE8-4151-D3DC-AE57-58AAABB434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15949" y="3197192"/>
              <a:ext cx="1615008" cy="195116"/>
              <a:chOff x="6687915" y="2571236"/>
              <a:chExt cx="1607011" cy="250200"/>
            </a:xfrm>
          </p:grpSpPr>
          <p:sp>
            <p:nvSpPr>
              <p:cNvPr id="400" name="Rounded Rectangle 399">
                <a:extLst>
                  <a:ext uri="{FF2B5EF4-FFF2-40B4-BE49-F238E27FC236}">
                    <a16:creationId xmlns:a16="http://schemas.microsoft.com/office/drawing/2014/main" id="{6D65347B-ADDB-D5BA-62A0-6F07499AB314}"/>
                  </a:ext>
                </a:extLst>
              </p:cNvPr>
              <p:cNvSpPr/>
              <p:nvPr/>
            </p:nvSpPr>
            <p:spPr>
              <a:xfrm>
                <a:off x="6688694" y="2627123"/>
                <a:ext cx="1550059" cy="193636"/>
              </a:xfrm>
              <a:prstGeom prst="roundRect">
                <a:avLst/>
              </a:prstGeom>
              <a:gradFill rotWithShape="1">
                <a:gsLst>
                  <a:gs pos="0">
                    <a:srgbClr val="8064A2">
                      <a:tint val="50000"/>
                      <a:satMod val="300000"/>
                    </a:srgbClr>
                  </a:gs>
                  <a:gs pos="35000">
                    <a:srgbClr val="8064A2">
                      <a:tint val="37000"/>
                      <a:satMod val="300000"/>
                    </a:srgbClr>
                  </a:gs>
                  <a:gs pos="100000">
                    <a:srgbClr val="8064A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8064A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1" name="Rounded Rectangle 400">
                <a:extLst>
                  <a:ext uri="{FF2B5EF4-FFF2-40B4-BE49-F238E27FC236}">
                    <a16:creationId xmlns:a16="http://schemas.microsoft.com/office/drawing/2014/main" id="{E40640DE-A7CD-31B9-8837-55C4E2475E89}"/>
                  </a:ext>
                </a:extLst>
              </p:cNvPr>
              <p:cNvSpPr/>
              <p:nvPr/>
            </p:nvSpPr>
            <p:spPr>
              <a:xfrm>
                <a:off x="6744222" y="2571571"/>
                <a:ext cx="1550060" cy="193636"/>
              </a:xfrm>
              <a:prstGeom prst="roundRect">
                <a:avLst/>
              </a:prstGeom>
              <a:gradFill rotWithShape="1">
                <a:gsLst>
                  <a:gs pos="0">
                    <a:srgbClr val="8064A2">
                      <a:tint val="50000"/>
                      <a:satMod val="300000"/>
                    </a:srgbClr>
                  </a:gs>
                  <a:gs pos="35000">
                    <a:srgbClr val="8064A2">
                      <a:tint val="37000"/>
                      <a:satMod val="300000"/>
                    </a:srgbClr>
                  </a:gs>
                  <a:gs pos="100000">
                    <a:srgbClr val="8064A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8064A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sawROS</a:t>
                </a: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  <a:r>
                  <a:rPr kumimoji="0" lang="en-US" sz="1000" b="0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teleoperation</a:t>
                </a:r>
                <a:endPara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2" name="Group 94">
              <a:extLst>
                <a:ext uri="{FF2B5EF4-FFF2-40B4-BE49-F238E27FC236}">
                  <a16:creationId xmlns:a16="http://schemas.microsoft.com/office/drawing/2014/main" id="{FB8D5332-E3FD-FE0E-0DD0-BC14A47D55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5334" y="3635905"/>
              <a:ext cx="1605624" cy="195116"/>
              <a:chOff x="6697253" y="2571236"/>
              <a:chExt cx="1597673" cy="250200"/>
            </a:xfrm>
          </p:grpSpPr>
          <p:sp>
            <p:nvSpPr>
              <p:cNvPr id="403" name="Rounded Rectangle 402">
                <a:extLst>
                  <a:ext uri="{FF2B5EF4-FFF2-40B4-BE49-F238E27FC236}">
                    <a16:creationId xmlns:a16="http://schemas.microsoft.com/office/drawing/2014/main" id="{93A14F12-C8D3-8E75-E163-259FA58E14C1}"/>
                  </a:ext>
                </a:extLst>
              </p:cNvPr>
              <p:cNvSpPr/>
              <p:nvPr/>
            </p:nvSpPr>
            <p:spPr>
              <a:xfrm>
                <a:off x="6696625" y="2626419"/>
                <a:ext cx="1551646" cy="195223"/>
              </a:xfrm>
              <a:prstGeom prst="roundRect">
                <a:avLst/>
              </a:prstGeom>
              <a:gradFill rotWithShape="1">
                <a:gsLst>
                  <a:gs pos="0">
                    <a:srgbClr val="8064A2">
                      <a:tint val="50000"/>
                      <a:satMod val="300000"/>
                    </a:srgbClr>
                  </a:gs>
                  <a:gs pos="35000">
                    <a:srgbClr val="8064A2">
                      <a:tint val="37000"/>
                      <a:satMod val="300000"/>
                    </a:srgbClr>
                  </a:gs>
                  <a:gs pos="100000">
                    <a:srgbClr val="8064A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8064A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4" name="Rounded Rectangle 403">
                <a:extLst>
                  <a:ext uri="{FF2B5EF4-FFF2-40B4-BE49-F238E27FC236}">
                    <a16:creationId xmlns:a16="http://schemas.microsoft.com/office/drawing/2014/main" id="{AF833069-3E28-B3F7-EE40-FBA9AD261245}"/>
                  </a:ext>
                </a:extLst>
              </p:cNvPr>
              <p:cNvSpPr/>
              <p:nvPr/>
            </p:nvSpPr>
            <p:spPr>
              <a:xfrm>
                <a:off x="6742636" y="2570867"/>
                <a:ext cx="1551646" cy="195224"/>
              </a:xfrm>
              <a:prstGeom prst="roundRect">
                <a:avLst/>
              </a:prstGeom>
              <a:gradFill rotWithShape="1">
                <a:gsLst>
                  <a:gs pos="0">
                    <a:srgbClr val="8064A2">
                      <a:tint val="50000"/>
                      <a:satMod val="300000"/>
                    </a:srgbClr>
                  </a:gs>
                  <a:gs pos="35000">
                    <a:srgbClr val="8064A2">
                      <a:tint val="37000"/>
                      <a:satMod val="300000"/>
                    </a:srgbClr>
                  </a:gs>
                  <a:gs pos="100000">
                    <a:srgbClr val="8064A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8064A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sawROS</a:t>
                </a: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  <a:r>
                  <a:rPr kumimoji="0" lang="en-US" sz="1000" b="0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psm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5" name="Group 97">
              <a:extLst>
                <a:ext uri="{FF2B5EF4-FFF2-40B4-BE49-F238E27FC236}">
                  <a16:creationId xmlns:a16="http://schemas.microsoft.com/office/drawing/2014/main" id="{61EB995B-F6D4-B04C-471A-E99636C8E6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15949" y="3888601"/>
              <a:ext cx="1615008" cy="195116"/>
              <a:chOff x="6687915" y="2571236"/>
              <a:chExt cx="1607011" cy="250200"/>
            </a:xfrm>
          </p:grpSpPr>
          <p:sp>
            <p:nvSpPr>
              <p:cNvPr id="406" name="Rounded Rectangle 405">
                <a:extLst>
                  <a:ext uri="{FF2B5EF4-FFF2-40B4-BE49-F238E27FC236}">
                    <a16:creationId xmlns:a16="http://schemas.microsoft.com/office/drawing/2014/main" id="{D3BFA5B4-98C3-F99B-EC5B-B1E0A1FB0106}"/>
                  </a:ext>
                </a:extLst>
              </p:cNvPr>
              <p:cNvSpPr/>
              <p:nvPr/>
            </p:nvSpPr>
            <p:spPr>
              <a:xfrm>
                <a:off x="6688694" y="2626168"/>
                <a:ext cx="1550059" cy="195223"/>
              </a:xfrm>
              <a:prstGeom prst="roundRect">
                <a:avLst/>
              </a:prstGeom>
              <a:gradFill rotWithShape="1">
                <a:gsLst>
                  <a:gs pos="0">
                    <a:srgbClr val="8064A2">
                      <a:tint val="50000"/>
                      <a:satMod val="300000"/>
                    </a:srgbClr>
                  </a:gs>
                  <a:gs pos="35000">
                    <a:srgbClr val="8064A2">
                      <a:tint val="37000"/>
                      <a:satMod val="300000"/>
                    </a:srgbClr>
                  </a:gs>
                  <a:gs pos="100000">
                    <a:srgbClr val="8064A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8064A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7" name="Rounded Rectangle 406">
                <a:extLst>
                  <a:ext uri="{FF2B5EF4-FFF2-40B4-BE49-F238E27FC236}">
                    <a16:creationId xmlns:a16="http://schemas.microsoft.com/office/drawing/2014/main" id="{2FCFB5AD-099D-7BAB-5B86-99662870DFE3}"/>
                  </a:ext>
                </a:extLst>
              </p:cNvPr>
              <p:cNvSpPr/>
              <p:nvPr/>
            </p:nvSpPr>
            <p:spPr>
              <a:xfrm>
                <a:off x="6744222" y="2570616"/>
                <a:ext cx="1550060" cy="195224"/>
              </a:xfrm>
              <a:prstGeom prst="roundRect">
                <a:avLst/>
              </a:prstGeom>
              <a:gradFill rotWithShape="1">
                <a:gsLst>
                  <a:gs pos="0">
                    <a:srgbClr val="8064A2">
                      <a:tint val="50000"/>
                      <a:satMod val="300000"/>
                    </a:srgbClr>
                  </a:gs>
                  <a:gs pos="35000">
                    <a:srgbClr val="8064A2">
                      <a:tint val="37000"/>
                      <a:satMod val="300000"/>
                    </a:srgbClr>
                  </a:gs>
                  <a:gs pos="100000">
                    <a:srgbClr val="8064A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8064A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sawROS</a:t>
                </a: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  <a:r>
                  <a:rPr kumimoji="0" lang="en-US" sz="1000" b="0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mtm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8" name="Group 108">
              <a:extLst>
                <a:ext uri="{FF2B5EF4-FFF2-40B4-BE49-F238E27FC236}">
                  <a16:creationId xmlns:a16="http://schemas.microsoft.com/office/drawing/2014/main" id="{866CB45C-4B8D-FA53-84A4-F19C927BBB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16323" y="4647963"/>
              <a:ext cx="796517" cy="282208"/>
              <a:chOff x="6688694" y="3892216"/>
              <a:chExt cx="1718233" cy="361879"/>
            </a:xfrm>
          </p:grpSpPr>
          <p:sp>
            <p:nvSpPr>
              <p:cNvPr id="409" name="Rounded Rectangle 408">
                <a:extLst>
                  <a:ext uri="{FF2B5EF4-FFF2-40B4-BE49-F238E27FC236}">
                    <a16:creationId xmlns:a16="http://schemas.microsoft.com/office/drawing/2014/main" id="{80756D27-E2CF-8802-5000-EB1EC7BF77B3}"/>
                  </a:ext>
                </a:extLst>
              </p:cNvPr>
              <p:cNvSpPr/>
              <p:nvPr/>
            </p:nvSpPr>
            <p:spPr>
              <a:xfrm>
                <a:off x="6688694" y="4058871"/>
                <a:ext cx="1550059" cy="195224"/>
              </a:xfrm>
              <a:prstGeom prst="roundRect">
                <a:avLst/>
              </a:prstGeom>
              <a:gradFill rotWithShape="1">
                <a:gsLst>
                  <a:gs pos="0">
                    <a:srgbClr val="8064A2">
                      <a:tint val="50000"/>
                      <a:satMod val="300000"/>
                    </a:srgbClr>
                  </a:gs>
                  <a:gs pos="35000">
                    <a:srgbClr val="8064A2">
                      <a:tint val="37000"/>
                      <a:satMod val="300000"/>
                    </a:srgbClr>
                  </a:gs>
                  <a:gs pos="100000">
                    <a:srgbClr val="8064A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8064A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0" name="Rounded Rectangle 409">
                <a:extLst>
                  <a:ext uri="{FF2B5EF4-FFF2-40B4-BE49-F238E27FC236}">
                    <a16:creationId xmlns:a16="http://schemas.microsoft.com/office/drawing/2014/main" id="{875F8B14-A362-72C7-B013-F07EE5D1DACC}"/>
                  </a:ext>
                </a:extLst>
              </p:cNvPr>
              <p:cNvSpPr/>
              <p:nvPr/>
            </p:nvSpPr>
            <p:spPr>
              <a:xfrm>
                <a:off x="6744222" y="4003319"/>
                <a:ext cx="1550060" cy="195225"/>
              </a:xfrm>
              <a:prstGeom prst="roundRect">
                <a:avLst/>
              </a:prstGeom>
              <a:gradFill rotWithShape="1">
                <a:gsLst>
                  <a:gs pos="0">
                    <a:srgbClr val="8064A2">
                      <a:tint val="50000"/>
                      <a:satMod val="300000"/>
                    </a:srgbClr>
                  </a:gs>
                  <a:gs pos="35000">
                    <a:srgbClr val="8064A2">
                      <a:tint val="37000"/>
                      <a:satMod val="300000"/>
                    </a:srgbClr>
                  </a:gs>
                  <a:gs pos="100000">
                    <a:srgbClr val="8064A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8064A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1" name="Rounded Rectangle 410">
                <a:extLst>
                  <a:ext uri="{FF2B5EF4-FFF2-40B4-BE49-F238E27FC236}">
                    <a16:creationId xmlns:a16="http://schemas.microsoft.com/office/drawing/2014/main" id="{7F84AE3E-9BDB-1E29-E060-AB30EB98D85D}"/>
                  </a:ext>
                </a:extLst>
              </p:cNvPr>
              <p:cNvSpPr/>
              <p:nvPr/>
            </p:nvSpPr>
            <p:spPr>
              <a:xfrm>
                <a:off x="6801338" y="3947768"/>
                <a:ext cx="1550060" cy="195224"/>
              </a:xfrm>
              <a:prstGeom prst="roundRect">
                <a:avLst/>
              </a:prstGeom>
              <a:gradFill rotWithShape="1">
                <a:gsLst>
                  <a:gs pos="0">
                    <a:srgbClr val="8064A2">
                      <a:tint val="50000"/>
                      <a:satMod val="300000"/>
                    </a:srgbClr>
                  </a:gs>
                  <a:gs pos="35000">
                    <a:srgbClr val="8064A2">
                      <a:tint val="37000"/>
                      <a:satMod val="300000"/>
                    </a:srgbClr>
                  </a:gs>
                  <a:gs pos="100000">
                    <a:srgbClr val="8064A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8064A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2" name="Rounded Rectangle 411">
                <a:extLst>
                  <a:ext uri="{FF2B5EF4-FFF2-40B4-BE49-F238E27FC236}">
                    <a16:creationId xmlns:a16="http://schemas.microsoft.com/office/drawing/2014/main" id="{40024EFD-309B-3AA1-A0F9-07C4D19A3A2D}"/>
                  </a:ext>
                </a:extLst>
              </p:cNvPr>
              <p:cNvSpPr/>
              <p:nvPr/>
            </p:nvSpPr>
            <p:spPr>
              <a:xfrm>
                <a:off x="6856869" y="3892216"/>
                <a:ext cx="1550058" cy="195224"/>
              </a:xfrm>
              <a:prstGeom prst="roundRect">
                <a:avLst/>
              </a:prstGeom>
              <a:gradFill rotWithShape="1">
                <a:gsLst>
                  <a:gs pos="0">
                    <a:srgbClr val="8064A2">
                      <a:tint val="50000"/>
                      <a:satMod val="300000"/>
                    </a:srgbClr>
                  </a:gs>
                  <a:gs pos="35000">
                    <a:srgbClr val="8064A2">
                      <a:tint val="37000"/>
                      <a:satMod val="300000"/>
                    </a:srgbClr>
                  </a:gs>
                  <a:gs pos="100000">
                    <a:srgbClr val="8064A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8064A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sawROS</a:t>
                </a: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  <a:r>
                  <a:rPr kumimoji="0" lang="en-US" sz="1000" b="0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io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13" name="Snip Diagonal Corner Rectangle 412">
              <a:extLst>
                <a:ext uri="{FF2B5EF4-FFF2-40B4-BE49-F238E27FC236}">
                  <a16:creationId xmlns:a16="http://schemas.microsoft.com/office/drawing/2014/main" id="{955677B7-1AE2-8F8E-3B3B-D5C39D170E29}"/>
                </a:ext>
              </a:extLst>
            </p:cNvPr>
            <p:cNvSpPr/>
            <p:nvPr/>
          </p:nvSpPr>
          <p:spPr bwMode="auto">
            <a:xfrm>
              <a:off x="152400" y="2743200"/>
              <a:ext cx="1875068" cy="2310878"/>
            </a:xfrm>
            <a:prstGeom prst="snip2DiagRect">
              <a:avLst>
                <a:gd name="adj1" fmla="val 0"/>
                <a:gd name="adj2" fmla="val 3732"/>
              </a:avLst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4" name="Rounded Rectangle 413">
              <a:extLst>
                <a:ext uri="{FF2B5EF4-FFF2-40B4-BE49-F238E27FC236}">
                  <a16:creationId xmlns:a16="http://schemas.microsoft.com/office/drawing/2014/main" id="{E797013C-804C-11F2-EAC2-0617DD4E802B}"/>
                </a:ext>
              </a:extLst>
            </p:cNvPr>
            <p:cNvSpPr/>
            <p:nvPr/>
          </p:nvSpPr>
          <p:spPr bwMode="auto">
            <a:xfrm>
              <a:off x="219367" y="2813133"/>
              <a:ext cx="1557773" cy="152243"/>
            </a:xfrm>
            <a:prstGeom prst="round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QtConsole</a:t>
              </a:r>
              <a:endPara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15" name="Group 114">
              <a:extLst>
                <a:ext uri="{FF2B5EF4-FFF2-40B4-BE49-F238E27FC236}">
                  <a16:creationId xmlns:a16="http://schemas.microsoft.com/office/drawing/2014/main" id="{AD14AEED-8333-6268-FF31-456BE09B98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9932" y="3197194"/>
              <a:ext cx="1613643" cy="195116"/>
              <a:chOff x="6687915" y="2571236"/>
              <a:chExt cx="1607011" cy="250200"/>
            </a:xfrm>
          </p:grpSpPr>
          <p:sp>
            <p:nvSpPr>
              <p:cNvPr id="416" name="Rounded Rectangle 415">
                <a:extLst>
                  <a:ext uri="{FF2B5EF4-FFF2-40B4-BE49-F238E27FC236}">
                    <a16:creationId xmlns:a16="http://schemas.microsoft.com/office/drawing/2014/main" id="{07CE9CB9-6E9E-AA68-298D-3B8F27D7C892}"/>
                  </a:ext>
                </a:extLst>
              </p:cNvPr>
              <p:cNvSpPr/>
              <p:nvPr/>
            </p:nvSpPr>
            <p:spPr>
              <a:xfrm>
                <a:off x="6687352" y="2627121"/>
                <a:ext cx="1551371" cy="193636"/>
              </a:xfrm>
              <a:prstGeom prst="roundRect">
                <a:avLst/>
              </a:prstGeom>
              <a:gradFill rotWithShape="1">
                <a:gsLst>
                  <a:gs pos="0">
                    <a:srgbClr val="9BBB59">
                      <a:tint val="50000"/>
                      <a:satMod val="300000"/>
                    </a:srgbClr>
                  </a:gs>
                  <a:gs pos="35000">
                    <a:srgbClr val="9BBB59">
                      <a:tint val="37000"/>
                      <a:satMod val="300000"/>
                    </a:srgbClr>
                  </a:gs>
                  <a:gs pos="100000">
                    <a:srgbClr val="9BBB5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7" name="Rounded Rectangle 416">
                <a:extLst>
                  <a:ext uri="{FF2B5EF4-FFF2-40B4-BE49-F238E27FC236}">
                    <a16:creationId xmlns:a16="http://schemas.microsoft.com/office/drawing/2014/main" id="{F2959E38-B46E-A8AB-2D15-4B33476E8E28}"/>
                  </a:ext>
                </a:extLst>
              </p:cNvPr>
              <p:cNvSpPr/>
              <p:nvPr/>
            </p:nvSpPr>
            <p:spPr>
              <a:xfrm>
                <a:off x="6742929" y="2571569"/>
                <a:ext cx="1551370" cy="193636"/>
              </a:xfrm>
              <a:prstGeom prst="roundRect">
                <a:avLst/>
              </a:prstGeom>
              <a:gradFill rotWithShape="1">
                <a:gsLst>
                  <a:gs pos="0">
                    <a:srgbClr val="9BBB59">
                      <a:tint val="50000"/>
                      <a:satMod val="300000"/>
                    </a:srgbClr>
                  </a:gs>
                  <a:gs pos="35000">
                    <a:srgbClr val="9BBB59">
                      <a:tint val="37000"/>
                      <a:satMod val="300000"/>
                    </a:srgbClr>
                  </a:gs>
                  <a:gs pos="100000">
                    <a:srgbClr val="9BBB5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sawQtTeleop</a:t>
                </a:r>
                <a:endPara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18" name="Group 117">
              <a:extLst>
                <a:ext uri="{FF2B5EF4-FFF2-40B4-BE49-F238E27FC236}">
                  <a16:creationId xmlns:a16="http://schemas.microsoft.com/office/drawing/2014/main" id="{BE90F57C-23AC-22C3-6012-CEE6C0D767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9309" y="3635906"/>
              <a:ext cx="1604266" cy="195116"/>
              <a:chOff x="6697253" y="2571236"/>
              <a:chExt cx="1597673" cy="250200"/>
            </a:xfrm>
          </p:grpSpPr>
          <p:sp>
            <p:nvSpPr>
              <p:cNvPr id="419" name="Rounded Rectangle 418">
                <a:extLst>
                  <a:ext uri="{FF2B5EF4-FFF2-40B4-BE49-F238E27FC236}">
                    <a16:creationId xmlns:a16="http://schemas.microsoft.com/office/drawing/2014/main" id="{8582D99F-17A6-651E-1AB2-4B81C1723AEB}"/>
                  </a:ext>
                </a:extLst>
              </p:cNvPr>
              <p:cNvSpPr/>
              <p:nvPr/>
            </p:nvSpPr>
            <p:spPr>
              <a:xfrm>
                <a:off x="6696879" y="2626417"/>
                <a:ext cx="1551372" cy="195223"/>
              </a:xfrm>
              <a:prstGeom prst="roundRect">
                <a:avLst/>
              </a:prstGeom>
              <a:gradFill rotWithShape="1">
                <a:gsLst>
                  <a:gs pos="0">
                    <a:srgbClr val="9BBB59">
                      <a:tint val="50000"/>
                      <a:satMod val="300000"/>
                    </a:srgbClr>
                  </a:gs>
                  <a:gs pos="35000">
                    <a:srgbClr val="9BBB59">
                      <a:tint val="37000"/>
                      <a:satMod val="300000"/>
                    </a:srgbClr>
                  </a:gs>
                  <a:gs pos="100000">
                    <a:srgbClr val="9BBB5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0" name="Rounded Rectangle 419">
                <a:extLst>
                  <a:ext uri="{FF2B5EF4-FFF2-40B4-BE49-F238E27FC236}">
                    <a16:creationId xmlns:a16="http://schemas.microsoft.com/office/drawing/2014/main" id="{01DDA2DA-FEAA-0938-7AFE-7587F52247EB}"/>
                  </a:ext>
                </a:extLst>
              </p:cNvPr>
              <p:cNvSpPr/>
              <p:nvPr/>
            </p:nvSpPr>
            <p:spPr>
              <a:xfrm>
                <a:off x="6742928" y="2570865"/>
                <a:ext cx="1551371" cy="195224"/>
              </a:xfrm>
              <a:prstGeom prst="roundRect">
                <a:avLst/>
              </a:prstGeom>
              <a:gradFill rotWithShape="1">
                <a:gsLst>
                  <a:gs pos="0">
                    <a:srgbClr val="9BBB59">
                      <a:tint val="50000"/>
                      <a:satMod val="300000"/>
                    </a:srgbClr>
                  </a:gs>
                  <a:gs pos="35000">
                    <a:srgbClr val="9BBB59">
                      <a:tint val="37000"/>
                      <a:satMod val="300000"/>
                    </a:srgbClr>
                  </a:gs>
                  <a:gs pos="100000">
                    <a:srgbClr val="9BBB5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QtPSM</a:t>
                </a:r>
                <a:endPara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21" name="Group 120">
              <a:extLst>
                <a:ext uri="{FF2B5EF4-FFF2-40B4-BE49-F238E27FC236}">
                  <a16:creationId xmlns:a16="http://schemas.microsoft.com/office/drawing/2014/main" id="{0C1A6129-C198-DEB4-0D45-3DFAFE97E5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9932" y="3888603"/>
              <a:ext cx="1613643" cy="195116"/>
              <a:chOff x="6687915" y="2571236"/>
              <a:chExt cx="1607011" cy="250200"/>
            </a:xfrm>
          </p:grpSpPr>
          <p:sp>
            <p:nvSpPr>
              <p:cNvPr id="422" name="Rounded Rectangle 421">
                <a:extLst>
                  <a:ext uri="{FF2B5EF4-FFF2-40B4-BE49-F238E27FC236}">
                    <a16:creationId xmlns:a16="http://schemas.microsoft.com/office/drawing/2014/main" id="{6A853358-0CB7-B40E-A864-CABD0926E879}"/>
                  </a:ext>
                </a:extLst>
              </p:cNvPr>
              <p:cNvSpPr/>
              <p:nvPr/>
            </p:nvSpPr>
            <p:spPr>
              <a:xfrm>
                <a:off x="6687352" y="2626166"/>
                <a:ext cx="1551371" cy="195223"/>
              </a:xfrm>
              <a:prstGeom prst="roundRect">
                <a:avLst/>
              </a:prstGeom>
              <a:gradFill rotWithShape="1">
                <a:gsLst>
                  <a:gs pos="0">
                    <a:srgbClr val="9BBB59">
                      <a:tint val="50000"/>
                      <a:satMod val="300000"/>
                    </a:srgbClr>
                  </a:gs>
                  <a:gs pos="35000">
                    <a:srgbClr val="9BBB59">
                      <a:tint val="37000"/>
                      <a:satMod val="300000"/>
                    </a:srgbClr>
                  </a:gs>
                  <a:gs pos="100000">
                    <a:srgbClr val="9BBB5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3" name="Rounded Rectangle 422">
                <a:extLst>
                  <a:ext uri="{FF2B5EF4-FFF2-40B4-BE49-F238E27FC236}">
                    <a16:creationId xmlns:a16="http://schemas.microsoft.com/office/drawing/2014/main" id="{34751192-E730-9BB9-8DA9-1C238DD63ED7}"/>
                  </a:ext>
                </a:extLst>
              </p:cNvPr>
              <p:cNvSpPr/>
              <p:nvPr/>
            </p:nvSpPr>
            <p:spPr>
              <a:xfrm>
                <a:off x="6742929" y="2570614"/>
                <a:ext cx="1551370" cy="195224"/>
              </a:xfrm>
              <a:prstGeom prst="roundRect">
                <a:avLst/>
              </a:prstGeom>
              <a:gradFill rotWithShape="1">
                <a:gsLst>
                  <a:gs pos="0">
                    <a:srgbClr val="9BBB59">
                      <a:tint val="50000"/>
                      <a:satMod val="300000"/>
                    </a:srgbClr>
                  </a:gs>
                  <a:gs pos="35000">
                    <a:srgbClr val="9BBB59">
                      <a:tint val="37000"/>
                      <a:satMod val="300000"/>
                    </a:srgbClr>
                  </a:gs>
                  <a:gs pos="100000">
                    <a:srgbClr val="9BBB5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QtMTM</a:t>
                </a:r>
                <a:endPara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24" name="Group 123">
              <a:extLst>
                <a:ext uri="{FF2B5EF4-FFF2-40B4-BE49-F238E27FC236}">
                  <a16:creationId xmlns:a16="http://schemas.microsoft.com/office/drawing/2014/main" id="{6E07CDAD-1636-DA41-4230-1F39156EEC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9932" y="4227589"/>
              <a:ext cx="1726158" cy="281617"/>
              <a:chOff x="6687915" y="3892529"/>
              <a:chExt cx="1719064" cy="361122"/>
            </a:xfrm>
          </p:grpSpPr>
          <p:sp>
            <p:nvSpPr>
              <p:cNvPr id="425" name="Rounded Rectangle 424">
                <a:extLst>
                  <a:ext uri="{FF2B5EF4-FFF2-40B4-BE49-F238E27FC236}">
                    <a16:creationId xmlns:a16="http://schemas.microsoft.com/office/drawing/2014/main" id="{3317F138-423E-9550-1327-44F820DAF70A}"/>
                  </a:ext>
                </a:extLst>
              </p:cNvPr>
              <p:cNvSpPr/>
              <p:nvPr/>
            </p:nvSpPr>
            <p:spPr>
              <a:xfrm>
                <a:off x="6687352" y="4058763"/>
                <a:ext cx="1551372" cy="195224"/>
              </a:xfrm>
              <a:prstGeom prst="roundRect">
                <a:avLst/>
              </a:prstGeom>
              <a:gradFill rotWithShape="1">
                <a:gsLst>
                  <a:gs pos="0">
                    <a:srgbClr val="9BBB59">
                      <a:tint val="50000"/>
                      <a:satMod val="300000"/>
                    </a:srgbClr>
                  </a:gs>
                  <a:gs pos="35000">
                    <a:srgbClr val="9BBB59">
                      <a:tint val="37000"/>
                      <a:satMod val="300000"/>
                    </a:srgbClr>
                  </a:gs>
                  <a:gs pos="100000">
                    <a:srgbClr val="9BBB5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6" name="Rounded Rectangle 425">
                <a:extLst>
                  <a:ext uri="{FF2B5EF4-FFF2-40B4-BE49-F238E27FC236}">
                    <a16:creationId xmlns:a16="http://schemas.microsoft.com/office/drawing/2014/main" id="{FB288030-C5C2-CCBD-BB69-4480DD22272E}"/>
                  </a:ext>
                </a:extLst>
              </p:cNvPr>
              <p:cNvSpPr/>
              <p:nvPr/>
            </p:nvSpPr>
            <p:spPr>
              <a:xfrm>
                <a:off x="6742929" y="4003211"/>
                <a:ext cx="1551371" cy="195225"/>
              </a:xfrm>
              <a:prstGeom prst="roundRect">
                <a:avLst/>
              </a:prstGeom>
              <a:gradFill rotWithShape="1">
                <a:gsLst>
                  <a:gs pos="0">
                    <a:srgbClr val="9BBB59">
                      <a:tint val="50000"/>
                      <a:satMod val="300000"/>
                    </a:srgbClr>
                  </a:gs>
                  <a:gs pos="35000">
                    <a:srgbClr val="9BBB59">
                      <a:tint val="37000"/>
                      <a:satMod val="300000"/>
                    </a:srgbClr>
                  </a:gs>
                  <a:gs pos="100000">
                    <a:srgbClr val="9BBB5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7" name="Rounded Rectangle 426">
                <a:extLst>
                  <a:ext uri="{FF2B5EF4-FFF2-40B4-BE49-F238E27FC236}">
                    <a16:creationId xmlns:a16="http://schemas.microsoft.com/office/drawing/2014/main" id="{1D42CDA2-A40D-F91C-5CA6-0B922BDA9904}"/>
                  </a:ext>
                </a:extLst>
              </p:cNvPr>
              <p:cNvSpPr/>
              <p:nvPr/>
            </p:nvSpPr>
            <p:spPr>
              <a:xfrm>
                <a:off x="6800093" y="3947660"/>
                <a:ext cx="1551371" cy="195224"/>
              </a:xfrm>
              <a:prstGeom prst="roundRect">
                <a:avLst/>
              </a:prstGeom>
              <a:gradFill rotWithShape="1">
                <a:gsLst>
                  <a:gs pos="0">
                    <a:srgbClr val="9BBB59">
                      <a:tint val="50000"/>
                      <a:satMod val="300000"/>
                    </a:srgbClr>
                  </a:gs>
                  <a:gs pos="35000">
                    <a:srgbClr val="9BBB59">
                      <a:tint val="37000"/>
                      <a:satMod val="300000"/>
                    </a:srgbClr>
                  </a:gs>
                  <a:gs pos="100000">
                    <a:srgbClr val="9BBB5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8" name="Rounded Rectangle 427">
                <a:extLst>
                  <a:ext uri="{FF2B5EF4-FFF2-40B4-BE49-F238E27FC236}">
                    <a16:creationId xmlns:a16="http://schemas.microsoft.com/office/drawing/2014/main" id="{0ADAB6E9-24C8-1EEF-C197-5EAECA2BBFBC}"/>
                  </a:ext>
                </a:extLst>
              </p:cNvPr>
              <p:cNvSpPr/>
              <p:nvPr/>
            </p:nvSpPr>
            <p:spPr>
              <a:xfrm>
                <a:off x="6855668" y="3892108"/>
                <a:ext cx="1551372" cy="195225"/>
              </a:xfrm>
              <a:prstGeom prst="roundRect">
                <a:avLst/>
              </a:prstGeom>
              <a:gradFill rotWithShape="1">
                <a:gsLst>
                  <a:gs pos="0">
                    <a:srgbClr val="9BBB59">
                      <a:tint val="50000"/>
                      <a:satMod val="300000"/>
                    </a:srgbClr>
                  </a:gs>
                  <a:gs pos="35000">
                    <a:srgbClr val="9BBB59">
                      <a:tint val="37000"/>
                      <a:satMod val="300000"/>
                    </a:srgbClr>
                  </a:gs>
                  <a:gs pos="100000">
                    <a:srgbClr val="9BBB5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sawQtPID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29" name="Rounded Rectangle 428">
              <a:extLst>
                <a:ext uri="{FF2B5EF4-FFF2-40B4-BE49-F238E27FC236}">
                  <a16:creationId xmlns:a16="http://schemas.microsoft.com/office/drawing/2014/main" id="{AE302E04-D703-977B-0963-AAE87A33CEC7}"/>
                </a:ext>
              </a:extLst>
            </p:cNvPr>
            <p:cNvSpPr/>
            <p:nvPr/>
          </p:nvSpPr>
          <p:spPr bwMode="auto">
            <a:xfrm>
              <a:off x="219367" y="4830046"/>
              <a:ext cx="1557773" cy="152243"/>
            </a:xfrm>
            <a:prstGeom prst="round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0" name="Rounded Rectangle 429">
              <a:extLst>
                <a:ext uri="{FF2B5EF4-FFF2-40B4-BE49-F238E27FC236}">
                  <a16:creationId xmlns:a16="http://schemas.microsoft.com/office/drawing/2014/main" id="{CFDAC0F4-F233-2D40-E3E3-FA674CFAA25B}"/>
                </a:ext>
              </a:extLst>
            </p:cNvPr>
            <p:cNvSpPr/>
            <p:nvPr/>
          </p:nvSpPr>
          <p:spPr bwMode="auto">
            <a:xfrm>
              <a:off x="275173" y="4786724"/>
              <a:ext cx="1557772" cy="152244"/>
            </a:xfrm>
            <a:prstGeom prst="round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1" name="Rounded Rectangle 430">
              <a:extLst>
                <a:ext uri="{FF2B5EF4-FFF2-40B4-BE49-F238E27FC236}">
                  <a16:creationId xmlns:a16="http://schemas.microsoft.com/office/drawing/2014/main" id="{500F37A9-4F8D-9596-BB45-0A3C0A6D7B66}"/>
                </a:ext>
              </a:extLst>
            </p:cNvPr>
            <p:cNvSpPr/>
            <p:nvPr/>
          </p:nvSpPr>
          <p:spPr bwMode="auto">
            <a:xfrm>
              <a:off x="332573" y="4743403"/>
              <a:ext cx="1557772" cy="152243"/>
            </a:xfrm>
            <a:prstGeom prst="round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2" name="Rounded Rectangle 431">
              <a:extLst>
                <a:ext uri="{FF2B5EF4-FFF2-40B4-BE49-F238E27FC236}">
                  <a16:creationId xmlns:a16="http://schemas.microsoft.com/office/drawing/2014/main" id="{7E73F469-30B3-3659-A584-18C525639169}"/>
                </a:ext>
              </a:extLst>
            </p:cNvPr>
            <p:cNvSpPr/>
            <p:nvPr/>
          </p:nvSpPr>
          <p:spPr bwMode="auto">
            <a:xfrm>
              <a:off x="388378" y="4700081"/>
              <a:ext cx="1557773" cy="152244"/>
            </a:xfrm>
            <a:prstGeom prst="round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sawQtIO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3" name="Snip Diagonal Corner Rectangle 432">
              <a:extLst>
                <a:ext uri="{FF2B5EF4-FFF2-40B4-BE49-F238E27FC236}">
                  <a16:creationId xmlns:a16="http://schemas.microsoft.com/office/drawing/2014/main" id="{A5C0484A-4E3A-14D2-F393-48D2382C6499}"/>
                </a:ext>
              </a:extLst>
            </p:cNvPr>
            <p:cNvSpPr/>
            <p:nvPr/>
          </p:nvSpPr>
          <p:spPr>
            <a:xfrm>
              <a:off x="2148461" y="5172902"/>
              <a:ext cx="1174458" cy="238885"/>
            </a:xfrm>
            <a:prstGeom prst="snip2DiagRect">
              <a:avLst>
                <a:gd name="adj1" fmla="val 0"/>
                <a:gd name="adj2" fmla="val 20252"/>
              </a:avLst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Single thread</a:t>
              </a:r>
            </a:p>
          </p:txBody>
        </p:sp>
        <p:sp>
          <p:nvSpPr>
            <p:cNvPr id="434" name="Rounded Rectangle 433">
              <a:extLst>
                <a:ext uri="{FF2B5EF4-FFF2-40B4-BE49-F238E27FC236}">
                  <a16:creationId xmlns:a16="http://schemas.microsoft.com/office/drawing/2014/main" id="{6A9BD80F-128E-E1D3-5BA0-0F2164E2AF26}"/>
                </a:ext>
              </a:extLst>
            </p:cNvPr>
            <p:cNvSpPr/>
            <p:nvPr/>
          </p:nvSpPr>
          <p:spPr>
            <a:xfrm>
              <a:off x="3423388" y="5216223"/>
              <a:ext cx="1326284" cy="162145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SAW component</a:t>
              </a:r>
            </a:p>
          </p:txBody>
        </p:sp>
        <p:sp>
          <p:nvSpPr>
            <p:cNvPr id="435" name="Rounded Rectangle 434">
              <a:extLst>
                <a:ext uri="{FF2B5EF4-FFF2-40B4-BE49-F238E27FC236}">
                  <a16:creationId xmlns:a16="http://schemas.microsoft.com/office/drawing/2014/main" id="{081EEB10-8639-3EDF-BE8F-CA0E0D8E07C1}"/>
                </a:ext>
              </a:extLst>
            </p:cNvPr>
            <p:cNvSpPr/>
            <p:nvPr/>
          </p:nvSpPr>
          <p:spPr>
            <a:xfrm>
              <a:off x="153613" y="5216223"/>
              <a:ext cx="1940713" cy="152243"/>
            </a:xfrm>
            <a:prstGeom prst="round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QtWidget</a:t>
              </a: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component (optional)</a:t>
              </a:r>
              <a:endPara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6" name="Rounded Rectangle 435">
              <a:extLst>
                <a:ext uri="{FF2B5EF4-FFF2-40B4-BE49-F238E27FC236}">
                  <a16:creationId xmlns:a16="http://schemas.microsoft.com/office/drawing/2014/main" id="{25081777-50A2-382C-EF39-3F4B0C265E4F}"/>
                </a:ext>
              </a:extLst>
            </p:cNvPr>
            <p:cNvSpPr/>
            <p:nvPr/>
          </p:nvSpPr>
          <p:spPr>
            <a:xfrm>
              <a:off x="6805644" y="5229027"/>
              <a:ext cx="1562165" cy="149341"/>
            </a:xfrm>
            <a:prstGeom prst="roundRect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3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ROS component (optional)</a:t>
              </a:r>
              <a:endPara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37" name="Group 177">
              <a:extLst>
                <a:ext uri="{FF2B5EF4-FFF2-40B4-BE49-F238E27FC236}">
                  <a16:creationId xmlns:a16="http://schemas.microsoft.com/office/drawing/2014/main" id="{B4E318A6-0B8B-360E-B53F-1E931AF78F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0346" y="2811895"/>
              <a:ext cx="272651" cy="2076324"/>
              <a:chOff x="1882438" y="2077542"/>
              <a:chExt cx="271152" cy="2662315"/>
            </a:xfrm>
          </p:grpSpPr>
          <p:sp>
            <p:nvSpPr>
              <p:cNvPr id="438" name="Left-Right Arrow 437">
                <a:extLst>
                  <a:ext uri="{FF2B5EF4-FFF2-40B4-BE49-F238E27FC236}">
                    <a16:creationId xmlns:a16="http://schemas.microsoft.com/office/drawing/2014/main" id="{70F1FCEA-6B62-EA1C-C092-E1ADB0B6F682}"/>
                  </a:ext>
                </a:extLst>
              </p:cNvPr>
              <p:cNvSpPr/>
              <p:nvPr/>
            </p:nvSpPr>
            <p:spPr>
              <a:xfrm>
                <a:off x="1882438" y="2077542"/>
                <a:ext cx="269566" cy="195209"/>
              </a:xfrm>
              <a:prstGeom prst="leftRightArrow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9" name="Left-Right Arrow 438">
                <a:extLst>
                  <a:ext uri="{FF2B5EF4-FFF2-40B4-BE49-F238E27FC236}">
                    <a16:creationId xmlns:a16="http://schemas.microsoft.com/office/drawing/2014/main" id="{39059BE0-B319-B412-BD36-4FC72F0FF830}"/>
                  </a:ext>
                </a:extLst>
              </p:cNvPr>
              <p:cNvSpPr/>
              <p:nvPr/>
            </p:nvSpPr>
            <p:spPr>
              <a:xfrm>
                <a:off x="1884024" y="2619527"/>
                <a:ext cx="269566" cy="195210"/>
              </a:xfrm>
              <a:prstGeom prst="leftRightArrow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0" name="Left-Right Arrow 439">
                <a:extLst>
                  <a:ext uri="{FF2B5EF4-FFF2-40B4-BE49-F238E27FC236}">
                    <a16:creationId xmlns:a16="http://schemas.microsoft.com/office/drawing/2014/main" id="{87B0DD9F-5E46-2649-27B6-EF39E58C8967}"/>
                  </a:ext>
                </a:extLst>
              </p:cNvPr>
              <p:cNvSpPr/>
              <p:nvPr/>
            </p:nvSpPr>
            <p:spPr>
              <a:xfrm>
                <a:off x="1884024" y="3281337"/>
                <a:ext cx="269566" cy="195209"/>
              </a:xfrm>
              <a:prstGeom prst="leftRightArrow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1" name="Left-Right Arrow 440">
                <a:extLst>
                  <a:ext uri="{FF2B5EF4-FFF2-40B4-BE49-F238E27FC236}">
                    <a16:creationId xmlns:a16="http://schemas.microsoft.com/office/drawing/2014/main" id="{B127B9C2-FCD3-D0AA-DA85-095D9996D8C3}"/>
                  </a:ext>
                </a:extLst>
              </p:cNvPr>
              <p:cNvSpPr/>
              <p:nvPr/>
            </p:nvSpPr>
            <p:spPr>
              <a:xfrm>
                <a:off x="1884024" y="3930450"/>
                <a:ext cx="269566" cy="195210"/>
              </a:xfrm>
              <a:prstGeom prst="leftRightArrow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2" name="Left-Right Arrow 441">
                <a:extLst>
                  <a:ext uri="{FF2B5EF4-FFF2-40B4-BE49-F238E27FC236}">
                    <a16:creationId xmlns:a16="http://schemas.microsoft.com/office/drawing/2014/main" id="{8A20B5AF-61C6-6998-0F74-E3A0651BDFBA}"/>
                  </a:ext>
                </a:extLst>
              </p:cNvPr>
              <p:cNvSpPr/>
              <p:nvPr/>
            </p:nvSpPr>
            <p:spPr>
              <a:xfrm>
                <a:off x="1884024" y="4544648"/>
                <a:ext cx="269566" cy="195209"/>
              </a:xfrm>
              <a:prstGeom prst="leftRightArrow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43" name="Group 442">
              <a:extLst>
                <a:ext uri="{FF2B5EF4-FFF2-40B4-BE49-F238E27FC236}">
                  <a16:creationId xmlns:a16="http://schemas.microsoft.com/office/drawing/2014/main" id="{19160CAB-633F-DBFC-D765-473ECC673C17}"/>
                </a:ext>
              </a:extLst>
            </p:cNvPr>
            <p:cNvGrpSpPr/>
            <p:nvPr/>
          </p:nvGrpSpPr>
          <p:grpSpPr>
            <a:xfrm>
              <a:off x="6499888" y="2811896"/>
              <a:ext cx="272650" cy="2076324"/>
              <a:chOff x="6499888" y="2811896"/>
              <a:chExt cx="272650" cy="2076324"/>
            </a:xfrm>
          </p:grpSpPr>
          <p:sp>
            <p:nvSpPr>
              <p:cNvPr id="444" name="Left-Right Arrow 443">
                <a:extLst>
                  <a:ext uri="{FF2B5EF4-FFF2-40B4-BE49-F238E27FC236}">
                    <a16:creationId xmlns:a16="http://schemas.microsoft.com/office/drawing/2014/main" id="{D2E3F002-DF5F-6C6A-9AF4-2749BAB01F11}"/>
                  </a:ext>
                </a:extLst>
              </p:cNvPr>
              <p:cNvSpPr/>
              <p:nvPr/>
            </p:nvSpPr>
            <p:spPr bwMode="auto">
              <a:xfrm>
                <a:off x="6499888" y="2811896"/>
                <a:ext cx="271056" cy="152242"/>
              </a:xfrm>
              <a:prstGeom prst="leftRightArrow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5" name="Left-Right Arrow 444">
                <a:extLst>
                  <a:ext uri="{FF2B5EF4-FFF2-40B4-BE49-F238E27FC236}">
                    <a16:creationId xmlns:a16="http://schemas.microsoft.com/office/drawing/2014/main" id="{DBA4515E-C052-8C71-CEC6-4DD0BF7E3781}"/>
                  </a:ext>
                </a:extLst>
              </p:cNvPr>
              <p:cNvSpPr/>
              <p:nvPr/>
            </p:nvSpPr>
            <p:spPr bwMode="auto">
              <a:xfrm>
                <a:off x="6501482" y="3234586"/>
                <a:ext cx="271056" cy="152243"/>
              </a:xfrm>
              <a:prstGeom prst="leftRightArrow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6" name="Left-Right Arrow 445">
                <a:extLst>
                  <a:ext uri="{FF2B5EF4-FFF2-40B4-BE49-F238E27FC236}">
                    <a16:creationId xmlns:a16="http://schemas.microsoft.com/office/drawing/2014/main" id="{59AA9667-964A-3DF4-654D-B0CF1D2D9DBC}"/>
                  </a:ext>
                </a:extLst>
              </p:cNvPr>
              <p:cNvSpPr/>
              <p:nvPr/>
            </p:nvSpPr>
            <p:spPr bwMode="auto">
              <a:xfrm>
                <a:off x="6501482" y="3750728"/>
                <a:ext cx="271056" cy="152242"/>
              </a:xfrm>
              <a:prstGeom prst="leftRightArrow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7" name="Left-Right Arrow 446">
                <a:extLst>
                  <a:ext uri="{FF2B5EF4-FFF2-40B4-BE49-F238E27FC236}">
                    <a16:creationId xmlns:a16="http://schemas.microsoft.com/office/drawing/2014/main" id="{C4A8DD2B-A4F0-8FA9-6553-0B31CF67AA76}"/>
                  </a:ext>
                </a:extLst>
              </p:cNvPr>
              <p:cNvSpPr/>
              <p:nvPr/>
            </p:nvSpPr>
            <p:spPr bwMode="auto">
              <a:xfrm>
                <a:off x="6501482" y="4735978"/>
                <a:ext cx="271056" cy="152242"/>
              </a:xfrm>
              <a:prstGeom prst="leftRightArrow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48" name="Group 447">
              <a:extLst>
                <a:ext uri="{FF2B5EF4-FFF2-40B4-BE49-F238E27FC236}">
                  <a16:creationId xmlns:a16="http://schemas.microsoft.com/office/drawing/2014/main" id="{14C76352-65E1-0FC4-EE14-88D6E3E78ADE}"/>
                </a:ext>
              </a:extLst>
            </p:cNvPr>
            <p:cNvGrpSpPr/>
            <p:nvPr/>
          </p:nvGrpSpPr>
          <p:grpSpPr>
            <a:xfrm>
              <a:off x="5731909" y="5175779"/>
              <a:ext cx="153066" cy="243032"/>
              <a:chOff x="3519869" y="2390336"/>
              <a:chExt cx="153066" cy="243032"/>
            </a:xfrm>
          </p:grpSpPr>
          <p:cxnSp>
            <p:nvCxnSpPr>
              <p:cNvPr id="449" name="Curved Connector 45">
                <a:extLst>
                  <a:ext uri="{FF2B5EF4-FFF2-40B4-BE49-F238E27FC236}">
                    <a16:creationId xmlns:a16="http://schemas.microsoft.com/office/drawing/2014/main" id="{7AE76018-8026-249C-85EA-908400A62D4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596402" y="2390336"/>
                <a:ext cx="0" cy="90632"/>
              </a:xfrm>
              <a:prstGeom prst="straightConnector1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450" name="Block Arc 449">
                <a:extLst>
                  <a:ext uri="{FF2B5EF4-FFF2-40B4-BE49-F238E27FC236}">
                    <a16:creationId xmlns:a16="http://schemas.microsoft.com/office/drawing/2014/main" id="{DCACDB1E-E6BF-6F3C-1FA3-B06E788E6534}"/>
                  </a:ext>
                </a:extLst>
              </p:cNvPr>
              <p:cNvSpPr/>
              <p:nvPr/>
            </p:nvSpPr>
            <p:spPr>
              <a:xfrm>
                <a:off x="3519869" y="2480968"/>
                <a:ext cx="153066" cy="152400"/>
              </a:xfrm>
              <a:prstGeom prst="blockArc">
                <a:avLst>
                  <a:gd name="adj1" fmla="val 10800000"/>
                  <a:gd name="adj2" fmla="val 235302"/>
                  <a:gd name="adj3" fmla="val 13665"/>
                </a:avLst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51" name="Group 450">
              <a:extLst>
                <a:ext uri="{FF2B5EF4-FFF2-40B4-BE49-F238E27FC236}">
                  <a16:creationId xmlns:a16="http://schemas.microsoft.com/office/drawing/2014/main" id="{277C3021-270F-4A5B-29D5-8DFA53BA13CE}"/>
                </a:ext>
              </a:extLst>
            </p:cNvPr>
            <p:cNvGrpSpPr/>
            <p:nvPr/>
          </p:nvGrpSpPr>
          <p:grpSpPr>
            <a:xfrm>
              <a:off x="4928376" y="5191536"/>
              <a:ext cx="73152" cy="149824"/>
              <a:chOff x="3008670" y="2337633"/>
              <a:chExt cx="73152" cy="149824"/>
            </a:xfrm>
          </p:grpSpPr>
          <p:sp>
            <p:nvSpPr>
              <p:cNvPr id="452" name="Flowchart: Connector 11">
                <a:extLst>
                  <a:ext uri="{FF2B5EF4-FFF2-40B4-BE49-F238E27FC236}">
                    <a16:creationId xmlns:a16="http://schemas.microsoft.com/office/drawing/2014/main" id="{55349F78-52BE-649F-3FFF-D1E4D131A1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08670" y="2337633"/>
                <a:ext cx="73152" cy="73152"/>
              </a:xfrm>
              <a:prstGeom prst="flowChartConnector">
                <a:avLst/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453" name="Curved Connector 45">
                <a:extLst>
                  <a:ext uri="{FF2B5EF4-FFF2-40B4-BE49-F238E27FC236}">
                    <a16:creationId xmlns:a16="http://schemas.microsoft.com/office/drawing/2014/main" id="{421190BE-B2F4-106B-E3AB-6427C67A7CA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045246" y="2383642"/>
                <a:ext cx="0" cy="103815"/>
              </a:xfrm>
              <a:prstGeom prst="straightConnector1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454" name="Group 453">
              <a:extLst>
                <a:ext uri="{FF2B5EF4-FFF2-40B4-BE49-F238E27FC236}">
                  <a16:creationId xmlns:a16="http://schemas.microsoft.com/office/drawing/2014/main" id="{7963281D-61D7-6A4A-5CFE-7FD9B51984C6}"/>
                </a:ext>
              </a:extLst>
            </p:cNvPr>
            <p:cNvGrpSpPr/>
            <p:nvPr/>
          </p:nvGrpSpPr>
          <p:grpSpPr>
            <a:xfrm>
              <a:off x="2601468" y="3908717"/>
              <a:ext cx="153066" cy="243032"/>
              <a:chOff x="3519869" y="2390336"/>
              <a:chExt cx="153066" cy="243032"/>
            </a:xfrm>
          </p:grpSpPr>
          <p:cxnSp>
            <p:nvCxnSpPr>
              <p:cNvPr id="455" name="Curved Connector 45">
                <a:extLst>
                  <a:ext uri="{FF2B5EF4-FFF2-40B4-BE49-F238E27FC236}">
                    <a16:creationId xmlns:a16="http://schemas.microsoft.com/office/drawing/2014/main" id="{188950C5-59EA-3C9F-9937-A22935EA1D4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596402" y="2390336"/>
                <a:ext cx="0" cy="90632"/>
              </a:xfrm>
              <a:prstGeom prst="straightConnector1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456" name="Block Arc 455">
                <a:extLst>
                  <a:ext uri="{FF2B5EF4-FFF2-40B4-BE49-F238E27FC236}">
                    <a16:creationId xmlns:a16="http://schemas.microsoft.com/office/drawing/2014/main" id="{24071893-6181-ADB3-770D-BE478E89DBF4}"/>
                  </a:ext>
                </a:extLst>
              </p:cNvPr>
              <p:cNvSpPr/>
              <p:nvPr/>
            </p:nvSpPr>
            <p:spPr>
              <a:xfrm>
                <a:off x="3519869" y="2480968"/>
                <a:ext cx="153066" cy="152400"/>
              </a:xfrm>
              <a:prstGeom prst="blockArc">
                <a:avLst>
                  <a:gd name="adj1" fmla="val 10800000"/>
                  <a:gd name="adj2" fmla="val 235302"/>
                  <a:gd name="adj3" fmla="val 13665"/>
                </a:avLst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57" name="Group 456">
              <a:extLst>
                <a:ext uri="{FF2B5EF4-FFF2-40B4-BE49-F238E27FC236}">
                  <a16:creationId xmlns:a16="http://schemas.microsoft.com/office/drawing/2014/main" id="{82E60ADA-4F11-8957-4C1B-F788996BE5D5}"/>
                </a:ext>
              </a:extLst>
            </p:cNvPr>
            <p:cNvGrpSpPr/>
            <p:nvPr/>
          </p:nvGrpSpPr>
          <p:grpSpPr>
            <a:xfrm>
              <a:off x="2641425" y="4040362"/>
              <a:ext cx="73152" cy="222966"/>
              <a:chOff x="2745315" y="2258002"/>
              <a:chExt cx="73152" cy="222966"/>
            </a:xfrm>
          </p:grpSpPr>
          <p:sp>
            <p:nvSpPr>
              <p:cNvPr id="458" name="Flowchart: Connector 141">
                <a:extLst>
                  <a:ext uri="{FF2B5EF4-FFF2-40B4-BE49-F238E27FC236}">
                    <a16:creationId xmlns:a16="http://schemas.microsoft.com/office/drawing/2014/main" id="{DAD09ACE-AF0C-5482-5923-A0CA4C5D8B3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45315" y="2258002"/>
                <a:ext cx="73152" cy="73152"/>
              </a:xfrm>
              <a:prstGeom prst="flowChartConnector">
                <a:avLst/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459" name="Curved Connector 45">
                <a:extLst>
                  <a:ext uri="{FF2B5EF4-FFF2-40B4-BE49-F238E27FC236}">
                    <a16:creationId xmlns:a16="http://schemas.microsoft.com/office/drawing/2014/main" id="{638C08F6-F0AC-C052-E97B-2CD476D57A4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781891" y="2304011"/>
                <a:ext cx="0" cy="176957"/>
              </a:xfrm>
              <a:prstGeom prst="straightConnector1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460" name="Rounded Rectangle 459">
              <a:extLst>
                <a:ext uri="{FF2B5EF4-FFF2-40B4-BE49-F238E27FC236}">
                  <a16:creationId xmlns:a16="http://schemas.microsoft.com/office/drawing/2014/main" id="{D8C13416-DC33-15E0-10C0-53E46BB1F4D2}"/>
                </a:ext>
              </a:extLst>
            </p:cNvPr>
            <p:cNvSpPr/>
            <p:nvPr/>
          </p:nvSpPr>
          <p:spPr>
            <a:xfrm>
              <a:off x="2371868" y="4256967"/>
              <a:ext cx="612267" cy="152244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mtsPID</a:t>
              </a:r>
              <a:endParaRPr kumimoji="0" lang="en-US" sz="10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61" name="Group 460">
              <a:extLst>
                <a:ext uri="{FF2B5EF4-FFF2-40B4-BE49-F238E27FC236}">
                  <a16:creationId xmlns:a16="http://schemas.microsoft.com/office/drawing/2014/main" id="{1329ACD6-2D80-7842-74BD-2F504093B830}"/>
                </a:ext>
              </a:extLst>
            </p:cNvPr>
            <p:cNvGrpSpPr/>
            <p:nvPr/>
          </p:nvGrpSpPr>
          <p:grpSpPr>
            <a:xfrm>
              <a:off x="3680364" y="3913013"/>
              <a:ext cx="153066" cy="243032"/>
              <a:chOff x="3519869" y="2390336"/>
              <a:chExt cx="153066" cy="243032"/>
            </a:xfrm>
          </p:grpSpPr>
          <p:cxnSp>
            <p:nvCxnSpPr>
              <p:cNvPr id="462" name="Curved Connector 45">
                <a:extLst>
                  <a:ext uri="{FF2B5EF4-FFF2-40B4-BE49-F238E27FC236}">
                    <a16:creationId xmlns:a16="http://schemas.microsoft.com/office/drawing/2014/main" id="{7EE61649-A447-9C10-A58D-33ED8230940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596402" y="2390336"/>
                <a:ext cx="0" cy="90632"/>
              </a:xfrm>
              <a:prstGeom prst="straightConnector1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463" name="Block Arc 462">
                <a:extLst>
                  <a:ext uri="{FF2B5EF4-FFF2-40B4-BE49-F238E27FC236}">
                    <a16:creationId xmlns:a16="http://schemas.microsoft.com/office/drawing/2014/main" id="{57F0F469-F611-7F3A-E58F-894C8DE758E8}"/>
                  </a:ext>
                </a:extLst>
              </p:cNvPr>
              <p:cNvSpPr/>
              <p:nvPr/>
            </p:nvSpPr>
            <p:spPr>
              <a:xfrm>
                <a:off x="3519869" y="2480968"/>
                <a:ext cx="153066" cy="152400"/>
              </a:xfrm>
              <a:prstGeom prst="blockArc">
                <a:avLst>
                  <a:gd name="adj1" fmla="val 10800000"/>
                  <a:gd name="adj2" fmla="val 235302"/>
                  <a:gd name="adj3" fmla="val 13665"/>
                </a:avLst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64" name="Group 463">
              <a:extLst>
                <a:ext uri="{FF2B5EF4-FFF2-40B4-BE49-F238E27FC236}">
                  <a16:creationId xmlns:a16="http://schemas.microsoft.com/office/drawing/2014/main" id="{FEE84D6A-6D17-360F-0E3F-13FDB880DE61}"/>
                </a:ext>
              </a:extLst>
            </p:cNvPr>
            <p:cNvGrpSpPr/>
            <p:nvPr/>
          </p:nvGrpSpPr>
          <p:grpSpPr>
            <a:xfrm>
              <a:off x="3720321" y="4044658"/>
              <a:ext cx="73152" cy="222966"/>
              <a:chOff x="2745315" y="2258002"/>
              <a:chExt cx="73152" cy="222966"/>
            </a:xfrm>
          </p:grpSpPr>
          <p:sp>
            <p:nvSpPr>
              <p:cNvPr id="465" name="Flowchart: Connector 147">
                <a:extLst>
                  <a:ext uri="{FF2B5EF4-FFF2-40B4-BE49-F238E27FC236}">
                    <a16:creationId xmlns:a16="http://schemas.microsoft.com/office/drawing/2014/main" id="{64BF6DAD-2529-8E4E-B73B-1024AA9F1DF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45315" y="2258002"/>
                <a:ext cx="73152" cy="73152"/>
              </a:xfrm>
              <a:prstGeom prst="flowChartConnector">
                <a:avLst/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466" name="Curved Connector 45">
                <a:extLst>
                  <a:ext uri="{FF2B5EF4-FFF2-40B4-BE49-F238E27FC236}">
                    <a16:creationId xmlns:a16="http://schemas.microsoft.com/office/drawing/2014/main" id="{5680ADAE-88D8-AD56-9CCC-1B9D3CE34A3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781891" y="2304011"/>
                <a:ext cx="0" cy="176957"/>
              </a:xfrm>
              <a:prstGeom prst="straightConnector1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467" name="Rounded Rectangle 466">
              <a:extLst>
                <a:ext uri="{FF2B5EF4-FFF2-40B4-BE49-F238E27FC236}">
                  <a16:creationId xmlns:a16="http://schemas.microsoft.com/office/drawing/2014/main" id="{91CACDB6-457A-BF39-714A-E541276CECCC}"/>
                </a:ext>
              </a:extLst>
            </p:cNvPr>
            <p:cNvSpPr/>
            <p:nvPr/>
          </p:nvSpPr>
          <p:spPr>
            <a:xfrm>
              <a:off x="3443335" y="4256967"/>
              <a:ext cx="629408" cy="152244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mtsPID</a:t>
              </a:r>
              <a:endPara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68" name="Group 467">
              <a:extLst>
                <a:ext uri="{FF2B5EF4-FFF2-40B4-BE49-F238E27FC236}">
                  <a16:creationId xmlns:a16="http://schemas.microsoft.com/office/drawing/2014/main" id="{807ECD16-1FE9-AD54-7F4D-9AE7E81840C1}"/>
                </a:ext>
              </a:extLst>
            </p:cNvPr>
            <p:cNvGrpSpPr/>
            <p:nvPr/>
          </p:nvGrpSpPr>
          <p:grpSpPr>
            <a:xfrm>
              <a:off x="4820935" y="3905039"/>
              <a:ext cx="153066" cy="243032"/>
              <a:chOff x="3519869" y="2390336"/>
              <a:chExt cx="153066" cy="243032"/>
            </a:xfrm>
          </p:grpSpPr>
          <p:cxnSp>
            <p:nvCxnSpPr>
              <p:cNvPr id="469" name="Curved Connector 45">
                <a:extLst>
                  <a:ext uri="{FF2B5EF4-FFF2-40B4-BE49-F238E27FC236}">
                    <a16:creationId xmlns:a16="http://schemas.microsoft.com/office/drawing/2014/main" id="{BFD305AD-1096-FCC7-923F-D25CF94380E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596402" y="2390336"/>
                <a:ext cx="0" cy="90632"/>
              </a:xfrm>
              <a:prstGeom prst="straightConnector1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470" name="Block Arc 469">
                <a:extLst>
                  <a:ext uri="{FF2B5EF4-FFF2-40B4-BE49-F238E27FC236}">
                    <a16:creationId xmlns:a16="http://schemas.microsoft.com/office/drawing/2014/main" id="{DD623A47-C0D1-B66D-F591-68AAC7D2E21D}"/>
                  </a:ext>
                </a:extLst>
              </p:cNvPr>
              <p:cNvSpPr/>
              <p:nvPr/>
            </p:nvSpPr>
            <p:spPr>
              <a:xfrm>
                <a:off x="3519869" y="2480968"/>
                <a:ext cx="153066" cy="152400"/>
              </a:xfrm>
              <a:prstGeom prst="blockArc">
                <a:avLst>
                  <a:gd name="adj1" fmla="val 10800000"/>
                  <a:gd name="adj2" fmla="val 235302"/>
                  <a:gd name="adj3" fmla="val 13665"/>
                </a:avLst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71" name="Group 470">
              <a:extLst>
                <a:ext uri="{FF2B5EF4-FFF2-40B4-BE49-F238E27FC236}">
                  <a16:creationId xmlns:a16="http://schemas.microsoft.com/office/drawing/2014/main" id="{E8659F65-2734-C9F2-98EA-33E7015C4DCD}"/>
                </a:ext>
              </a:extLst>
            </p:cNvPr>
            <p:cNvGrpSpPr/>
            <p:nvPr/>
          </p:nvGrpSpPr>
          <p:grpSpPr>
            <a:xfrm>
              <a:off x="4860892" y="4036684"/>
              <a:ext cx="73152" cy="222966"/>
              <a:chOff x="2745315" y="2258002"/>
              <a:chExt cx="73152" cy="222966"/>
            </a:xfrm>
          </p:grpSpPr>
          <p:sp>
            <p:nvSpPr>
              <p:cNvPr id="472" name="Flowchart: Connector 157">
                <a:extLst>
                  <a:ext uri="{FF2B5EF4-FFF2-40B4-BE49-F238E27FC236}">
                    <a16:creationId xmlns:a16="http://schemas.microsoft.com/office/drawing/2014/main" id="{75773767-C643-D766-33E9-24FCB12B843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45315" y="2258002"/>
                <a:ext cx="73152" cy="73152"/>
              </a:xfrm>
              <a:prstGeom prst="flowChartConnector">
                <a:avLst/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473" name="Curved Connector 45">
                <a:extLst>
                  <a:ext uri="{FF2B5EF4-FFF2-40B4-BE49-F238E27FC236}">
                    <a16:creationId xmlns:a16="http://schemas.microsoft.com/office/drawing/2014/main" id="{04B10F69-6F3B-18B3-E7DB-182BD2C0D4C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781891" y="2304011"/>
                <a:ext cx="0" cy="176957"/>
              </a:xfrm>
              <a:prstGeom prst="straightConnector1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474" name="Group 473">
              <a:extLst>
                <a:ext uri="{FF2B5EF4-FFF2-40B4-BE49-F238E27FC236}">
                  <a16:creationId xmlns:a16="http://schemas.microsoft.com/office/drawing/2014/main" id="{6E1DAD4C-E8B5-12FF-328C-6E52A6537373}"/>
                </a:ext>
              </a:extLst>
            </p:cNvPr>
            <p:cNvGrpSpPr/>
            <p:nvPr/>
          </p:nvGrpSpPr>
          <p:grpSpPr>
            <a:xfrm>
              <a:off x="5892404" y="3902970"/>
              <a:ext cx="153066" cy="243032"/>
              <a:chOff x="3519869" y="2390336"/>
              <a:chExt cx="153066" cy="243032"/>
            </a:xfrm>
          </p:grpSpPr>
          <p:cxnSp>
            <p:nvCxnSpPr>
              <p:cNvPr id="475" name="Curved Connector 45">
                <a:extLst>
                  <a:ext uri="{FF2B5EF4-FFF2-40B4-BE49-F238E27FC236}">
                    <a16:creationId xmlns:a16="http://schemas.microsoft.com/office/drawing/2014/main" id="{1EB8C269-2D39-D800-2990-E852F0227D7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596402" y="2390336"/>
                <a:ext cx="0" cy="90632"/>
              </a:xfrm>
              <a:prstGeom prst="straightConnector1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476" name="Block Arc 475">
                <a:extLst>
                  <a:ext uri="{FF2B5EF4-FFF2-40B4-BE49-F238E27FC236}">
                    <a16:creationId xmlns:a16="http://schemas.microsoft.com/office/drawing/2014/main" id="{5F6A3941-F90E-71D1-DEFE-20529038905E}"/>
                  </a:ext>
                </a:extLst>
              </p:cNvPr>
              <p:cNvSpPr/>
              <p:nvPr/>
            </p:nvSpPr>
            <p:spPr>
              <a:xfrm>
                <a:off x="3519869" y="2480968"/>
                <a:ext cx="153066" cy="152400"/>
              </a:xfrm>
              <a:prstGeom prst="blockArc">
                <a:avLst>
                  <a:gd name="adj1" fmla="val 10800000"/>
                  <a:gd name="adj2" fmla="val 235302"/>
                  <a:gd name="adj3" fmla="val 13665"/>
                </a:avLst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77" name="Group 476">
              <a:extLst>
                <a:ext uri="{FF2B5EF4-FFF2-40B4-BE49-F238E27FC236}">
                  <a16:creationId xmlns:a16="http://schemas.microsoft.com/office/drawing/2014/main" id="{3CF3992E-CA82-8D10-ABF3-4B61F08B8D16}"/>
                </a:ext>
              </a:extLst>
            </p:cNvPr>
            <p:cNvGrpSpPr/>
            <p:nvPr/>
          </p:nvGrpSpPr>
          <p:grpSpPr>
            <a:xfrm>
              <a:off x="5932361" y="4034615"/>
              <a:ext cx="73152" cy="222966"/>
              <a:chOff x="2745315" y="2258002"/>
              <a:chExt cx="73152" cy="222966"/>
            </a:xfrm>
          </p:grpSpPr>
          <p:sp>
            <p:nvSpPr>
              <p:cNvPr id="478" name="Flowchart: Connector 186">
                <a:extLst>
                  <a:ext uri="{FF2B5EF4-FFF2-40B4-BE49-F238E27FC236}">
                    <a16:creationId xmlns:a16="http://schemas.microsoft.com/office/drawing/2014/main" id="{D5C73791-F7E5-95FB-983E-ED7FCD3C998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45315" y="2258002"/>
                <a:ext cx="73152" cy="73152"/>
              </a:xfrm>
              <a:prstGeom prst="flowChartConnector">
                <a:avLst/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479" name="Curved Connector 45">
                <a:extLst>
                  <a:ext uri="{FF2B5EF4-FFF2-40B4-BE49-F238E27FC236}">
                    <a16:creationId xmlns:a16="http://schemas.microsoft.com/office/drawing/2014/main" id="{08A76E41-E704-0CFD-205F-9E86CE16585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781891" y="2304011"/>
                <a:ext cx="0" cy="176957"/>
              </a:xfrm>
              <a:prstGeom prst="straightConnector1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480" name="Rounded Rectangle 479">
              <a:extLst>
                <a:ext uri="{FF2B5EF4-FFF2-40B4-BE49-F238E27FC236}">
                  <a16:creationId xmlns:a16="http://schemas.microsoft.com/office/drawing/2014/main" id="{3C092065-4D44-EF99-DED1-9D03B687E213}"/>
                </a:ext>
              </a:extLst>
            </p:cNvPr>
            <p:cNvSpPr/>
            <p:nvPr/>
          </p:nvSpPr>
          <p:spPr>
            <a:xfrm>
              <a:off x="4591335" y="4256967"/>
              <a:ext cx="612267" cy="152244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mtsPID</a:t>
              </a:r>
              <a:endPara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1" name="Rounded Rectangle 480">
              <a:extLst>
                <a:ext uri="{FF2B5EF4-FFF2-40B4-BE49-F238E27FC236}">
                  <a16:creationId xmlns:a16="http://schemas.microsoft.com/office/drawing/2014/main" id="{B42ADBFA-AEC9-032D-74A4-AE69FF917351}"/>
                </a:ext>
              </a:extLst>
            </p:cNvPr>
            <p:cNvSpPr/>
            <p:nvPr/>
          </p:nvSpPr>
          <p:spPr>
            <a:xfrm>
              <a:off x="5662803" y="4256967"/>
              <a:ext cx="612267" cy="152244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mtsPID</a:t>
              </a:r>
              <a:endPara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2" name="Rounded Rectangle 481">
              <a:extLst>
                <a:ext uri="{FF2B5EF4-FFF2-40B4-BE49-F238E27FC236}">
                  <a16:creationId xmlns:a16="http://schemas.microsoft.com/office/drawing/2014/main" id="{CE78A8C7-8897-84C3-7CAB-52243C379DA4}"/>
                </a:ext>
              </a:extLst>
            </p:cNvPr>
            <p:cNvSpPr/>
            <p:nvPr/>
          </p:nvSpPr>
          <p:spPr>
            <a:xfrm>
              <a:off x="5662803" y="3397968"/>
              <a:ext cx="612268" cy="1339246"/>
            </a:xfrm>
            <a:prstGeom prst="round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3" name="Rounded Rectangle 482">
              <a:extLst>
                <a:ext uri="{FF2B5EF4-FFF2-40B4-BE49-F238E27FC236}">
                  <a16:creationId xmlns:a16="http://schemas.microsoft.com/office/drawing/2014/main" id="{21171EF8-DB72-D870-3CE9-F88EE5D76FD5}"/>
                </a:ext>
              </a:extLst>
            </p:cNvPr>
            <p:cNvSpPr/>
            <p:nvPr/>
          </p:nvSpPr>
          <p:spPr>
            <a:xfrm>
              <a:off x="4591335" y="3394255"/>
              <a:ext cx="612268" cy="1349024"/>
            </a:xfrm>
            <a:prstGeom prst="round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84" name="Group 483">
              <a:extLst>
                <a:ext uri="{FF2B5EF4-FFF2-40B4-BE49-F238E27FC236}">
                  <a16:creationId xmlns:a16="http://schemas.microsoft.com/office/drawing/2014/main" id="{53E4B141-7EE1-F642-A57E-DC8CD30FCD0B}"/>
                </a:ext>
              </a:extLst>
            </p:cNvPr>
            <p:cNvGrpSpPr/>
            <p:nvPr/>
          </p:nvGrpSpPr>
          <p:grpSpPr>
            <a:xfrm>
              <a:off x="3676649" y="3395338"/>
              <a:ext cx="153066" cy="243032"/>
              <a:chOff x="3519869" y="2390336"/>
              <a:chExt cx="153066" cy="243032"/>
            </a:xfrm>
          </p:grpSpPr>
          <p:cxnSp>
            <p:nvCxnSpPr>
              <p:cNvPr id="485" name="Curved Connector 45">
                <a:extLst>
                  <a:ext uri="{FF2B5EF4-FFF2-40B4-BE49-F238E27FC236}">
                    <a16:creationId xmlns:a16="http://schemas.microsoft.com/office/drawing/2014/main" id="{BEF631F7-5401-0239-5037-7F342FB5B44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596402" y="2390336"/>
                <a:ext cx="0" cy="90632"/>
              </a:xfrm>
              <a:prstGeom prst="straightConnector1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486" name="Block Arc 485">
                <a:extLst>
                  <a:ext uri="{FF2B5EF4-FFF2-40B4-BE49-F238E27FC236}">
                    <a16:creationId xmlns:a16="http://schemas.microsoft.com/office/drawing/2014/main" id="{F6B43988-E619-7FC4-FDE1-06AB8C9CFAA2}"/>
                  </a:ext>
                </a:extLst>
              </p:cNvPr>
              <p:cNvSpPr/>
              <p:nvPr/>
            </p:nvSpPr>
            <p:spPr>
              <a:xfrm>
                <a:off x="3519869" y="2480968"/>
                <a:ext cx="153066" cy="152400"/>
              </a:xfrm>
              <a:prstGeom prst="blockArc">
                <a:avLst>
                  <a:gd name="adj1" fmla="val 10800000"/>
                  <a:gd name="adj2" fmla="val 235302"/>
                  <a:gd name="adj3" fmla="val 13665"/>
                </a:avLst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87" name="Group 486">
              <a:extLst>
                <a:ext uri="{FF2B5EF4-FFF2-40B4-BE49-F238E27FC236}">
                  <a16:creationId xmlns:a16="http://schemas.microsoft.com/office/drawing/2014/main" id="{5A08837B-7C1B-5A0C-3F70-C8886EBA53E2}"/>
                </a:ext>
              </a:extLst>
            </p:cNvPr>
            <p:cNvGrpSpPr/>
            <p:nvPr/>
          </p:nvGrpSpPr>
          <p:grpSpPr>
            <a:xfrm>
              <a:off x="3716606" y="3526983"/>
              <a:ext cx="73152" cy="222966"/>
              <a:chOff x="2745315" y="2258002"/>
              <a:chExt cx="73152" cy="222966"/>
            </a:xfrm>
          </p:grpSpPr>
          <p:sp>
            <p:nvSpPr>
              <p:cNvPr id="488" name="Flowchart: Connector 193">
                <a:extLst>
                  <a:ext uri="{FF2B5EF4-FFF2-40B4-BE49-F238E27FC236}">
                    <a16:creationId xmlns:a16="http://schemas.microsoft.com/office/drawing/2014/main" id="{DE5C71B7-CD33-1363-FF6E-A72DB96837F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45315" y="2258002"/>
                <a:ext cx="73152" cy="73152"/>
              </a:xfrm>
              <a:prstGeom prst="flowChartConnector">
                <a:avLst/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489" name="Curved Connector 45">
                <a:extLst>
                  <a:ext uri="{FF2B5EF4-FFF2-40B4-BE49-F238E27FC236}">
                    <a16:creationId xmlns:a16="http://schemas.microsoft.com/office/drawing/2014/main" id="{9B279169-2DF4-CA3D-E408-2CB57285D24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781891" y="2304011"/>
                <a:ext cx="0" cy="176957"/>
              </a:xfrm>
              <a:prstGeom prst="straightConnector1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490" name="Group 489">
              <a:extLst>
                <a:ext uri="{FF2B5EF4-FFF2-40B4-BE49-F238E27FC236}">
                  <a16:creationId xmlns:a16="http://schemas.microsoft.com/office/drawing/2014/main" id="{50093B40-4E30-991D-55AC-0F3B456A634A}"/>
                </a:ext>
              </a:extLst>
            </p:cNvPr>
            <p:cNvGrpSpPr/>
            <p:nvPr/>
          </p:nvGrpSpPr>
          <p:grpSpPr>
            <a:xfrm>
              <a:off x="2601468" y="3400449"/>
              <a:ext cx="153066" cy="243032"/>
              <a:chOff x="3519869" y="2390336"/>
              <a:chExt cx="153066" cy="243032"/>
            </a:xfrm>
          </p:grpSpPr>
          <p:cxnSp>
            <p:nvCxnSpPr>
              <p:cNvPr id="491" name="Curved Connector 45">
                <a:extLst>
                  <a:ext uri="{FF2B5EF4-FFF2-40B4-BE49-F238E27FC236}">
                    <a16:creationId xmlns:a16="http://schemas.microsoft.com/office/drawing/2014/main" id="{6992883E-0AB2-4BBD-F674-72C8A6C61F7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596402" y="2390336"/>
                <a:ext cx="0" cy="90632"/>
              </a:xfrm>
              <a:prstGeom prst="straightConnector1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492" name="Block Arc 491">
                <a:extLst>
                  <a:ext uri="{FF2B5EF4-FFF2-40B4-BE49-F238E27FC236}">
                    <a16:creationId xmlns:a16="http://schemas.microsoft.com/office/drawing/2014/main" id="{A1BCD1FC-6CB6-6255-8E41-F14FAE5B37B8}"/>
                  </a:ext>
                </a:extLst>
              </p:cNvPr>
              <p:cNvSpPr/>
              <p:nvPr/>
            </p:nvSpPr>
            <p:spPr>
              <a:xfrm>
                <a:off x="3519869" y="2480968"/>
                <a:ext cx="153066" cy="152400"/>
              </a:xfrm>
              <a:prstGeom prst="blockArc">
                <a:avLst>
                  <a:gd name="adj1" fmla="val 10800000"/>
                  <a:gd name="adj2" fmla="val 235302"/>
                  <a:gd name="adj3" fmla="val 13665"/>
                </a:avLst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93" name="Group 492">
              <a:extLst>
                <a:ext uri="{FF2B5EF4-FFF2-40B4-BE49-F238E27FC236}">
                  <a16:creationId xmlns:a16="http://schemas.microsoft.com/office/drawing/2014/main" id="{2150BAC2-96D9-D12C-365D-923BDAF291D5}"/>
                </a:ext>
              </a:extLst>
            </p:cNvPr>
            <p:cNvGrpSpPr/>
            <p:nvPr/>
          </p:nvGrpSpPr>
          <p:grpSpPr>
            <a:xfrm>
              <a:off x="2641425" y="3532094"/>
              <a:ext cx="73152" cy="222966"/>
              <a:chOff x="2745315" y="2258002"/>
              <a:chExt cx="73152" cy="222966"/>
            </a:xfrm>
          </p:grpSpPr>
          <p:sp>
            <p:nvSpPr>
              <p:cNvPr id="494" name="Flowchart: Connector 200">
                <a:extLst>
                  <a:ext uri="{FF2B5EF4-FFF2-40B4-BE49-F238E27FC236}">
                    <a16:creationId xmlns:a16="http://schemas.microsoft.com/office/drawing/2014/main" id="{F9596C54-1E11-1560-4020-9638092A3F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45315" y="2258002"/>
                <a:ext cx="73152" cy="73152"/>
              </a:xfrm>
              <a:prstGeom prst="flowChartConnector">
                <a:avLst/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495" name="Curved Connector 45">
                <a:extLst>
                  <a:ext uri="{FF2B5EF4-FFF2-40B4-BE49-F238E27FC236}">
                    <a16:creationId xmlns:a16="http://schemas.microsoft.com/office/drawing/2014/main" id="{70964044-72FC-883B-647E-67A53CBC978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781891" y="2304011"/>
                <a:ext cx="0" cy="176957"/>
              </a:xfrm>
              <a:prstGeom prst="straightConnector1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496" name="Group 495">
              <a:extLst>
                <a:ext uri="{FF2B5EF4-FFF2-40B4-BE49-F238E27FC236}">
                  <a16:creationId xmlns:a16="http://schemas.microsoft.com/office/drawing/2014/main" id="{CF341301-562E-EB9D-2A2C-1A2F52C06203}"/>
                </a:ext>
              </a:extLst>
            </p:cNvPr>
            <p:cNvGrpSpPr/>
            <p:nvPr/>
          </p:nvGrpSpPr>
          <p:grpSpPr>
            <a:xfrm>
              <a:off x="4820936" y="3391780"/>
              <a:ext cx="153066" cy="243032"/>
              <a:chOff x="3519869" y="2390336"/>
              <a:chExt cx="153066" cy="243032"/>
            </a:xfrm>
          </p:grpSpPr>
          <p:cxnSp>
            <p:nvCxnSpPr>
              <p:cNvPr id="497" name="Curved Connector 45">
                <a:extLst>
                  <a:ext uri="{FF2B5EF4-FFF2-40B4-BE49-F238E27FC236}">
                    <a16:creationId xmlns:a16="http://schemas.microsoft.com/office/drawing/2014/main" id="{76E256F4-0457-8906-632F-9397226C5BC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596402" y="2390336"/>
                <a:ext cx="0" cy="90632"/>
              </a:xfrm>
              <a:prstGeom prst="straightConnector1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498" name="Block Arc 497">
                <a:extLst>
                  <a:ext uri="{FF2B5EF4-FFF2-40B4-BE49-F238E27FC236}">
                    <a16:creationId xmlns:a16="http://schemas.microsoft.com/office/drawing/2014/main" id="{AAFF4E1A-49A0-997D-0B8B-9295F85EA49C}"/>
                  </a:ext>
                </a:extLst>
              </p:cNvPr>
              <p:cNvSpPr/>
              <p:nvPr/>
            </p:nvSpPr>
            <p:spPr>
              <a:xfrm>
                <a:off x="3519869" y="2480968"/>
                <a:ext cx="153066" cy="152400"/>
              </a:xfrm>
              <a:prstGeom prst="blockArc">
                <a:avLst>
                  <a:gd name="adj1" fmla="val 10800000"/>
                  <a:gd name="adj2" fmla="val 235302"/>
                  <a:gd name="adj3" fmla="val 13665"/>
                </a:avLst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99" name="Group 498">
              <a:extLst>
                <a:ext uri="{FF2B5EF4-FFF2-40B4-BE49-F238E27FC236}">
                  <a16:creationId xmlns:a16="http://schemas.microsoft.com/office/drawing/2014/main" id="{E69C835D-DABF-1414-953E-06B56BB4BF39}"/>
                </a:ext>
              </a:extLst>
            </p:cNvPr>
            <p:cNvGrpSpPr/>
            <p:nvPr/>
          </p:nvGrpSpPr>
          <p:grpSpPr>
            <a:xfrm>
              <a:off x="4860893" y="3523425"/>
              <a:ext cx="73152" cy="222966"/>
              <a:chOff x="2745315" y="2258002"/>
              <a:chExt cx="73152" cy="222966"/>
            </a:xfrm>
          </p:grpSpPr>
          <p:sp>
            <p:nvSpPr>
              <p:cNvPr id="500" name="Flowchart: Connector 212">
                <a:extLst>
                  <a:ext uri="{FF2B5EF4-FFF2-40B4-BE49-F238E27FC236}">
                    <a16:creationId xmlns:a16="http://schemas.microsoft.com/office/drawing/2014/main" id="{BBF1B71B-2F31-F9BA-621B-702F35C58DC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45315" y="2258002"/>
                <a:ext cx="73152" cy="73152"/>
              </a:xfrm>
              <a:prstGeom prst="flowChartConnector">
                <a:avLst/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01" name="Curved Connector 45">
                <a:extLst>
                  <a:ext uri="{FF2B5EF4-FFF2-40B4-BE49-F238E27FC236}">
                    <a16:creationId xmlns:a16="http://schemas.microsoft.com/office/drawing/2014/main" id="{2136BB3E-3524-CE2A-1804-1E8A9A2DE44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781891" y="2304011"/>
                <a:ext cx="0" cy="176957"/>
              </a:xfrm>
              <a:prstGeom prst="straightConnector1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502" name="Group 501">
              <a:extLst>
                <a:ext uri="{FF2B5EF4-FFF2-40B4-BE49-F238E27FC236}">
                  <a16:creationId xmlns:a16="http://schemas.microsoft.com/office/drawing/2014/main" id="{26CEB832-06EF-CA34-83EE-CC12C3320C05}"/>
                </a:ext>
              </a:extLst>
            </p:cNvPr>
            <p:cNvGrpSpPr/>
            <p:nvPr/>
          </p:nvGrpSpPr>
          <p:grpSpPr>
            <a:xfrm>
              <a:off x="5892403" y="3398919"/>
              <a:ext cx="153066" cy="243032"/>
              <a:chOff x="3519869" y="2390336"/>
              <a:chExt cx="153066" cy="243032"/>
            </a:xfrm>
          </p:grpSpPr>
          <p:cxnSp>
            <p:nvCxnSpPr>
              <p:cNvPr id="503" name="Curved Connector 45">
                <a:extLst>
                  <a:ext uri="{FF2B5EF4-FFF2-40B4-BE49-F238E27FC236}">
                    <a16:creationId xmlns:a16="http://schemas.microsoft.com/office/drawing/2014/main" id="{5461CD46-D7A9-3CC8-8E55-8D93B1B8591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596402" y="2390336"/>
                <a:ext cx="0" cy="90632"/>
              </a:xfrm>
              <a:prstGeom prst="straightConnector1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504" name="Block Arc 503">
                <a:extLst>
                  <a:ext uri="{FF2B5EF4-FFF2-40B4-BE49-F238E27FC236}">
                    <a16:creationId xmlns:a16="http://schemas.microsoft.com/office/drawing/2014/main" id="{108ECD02-6B7E-11AE-28C6-72DA6A23587C}"/>
                  </a:ext>
                </a:extLst>
              </p:cNvPr>
              <p:cNvSpPr/>
              <p:nvPr/>
            </p:nvSpPr>
            <p:spPr>
              <a:xfrm>
                <a:off x="3519869" y="2480968"/>
                <a:ext cx="153066" cy="152400"/>
              </a:xfrm>
              <a:prstGeom prst="blockArc">
                <a:avLst>
                  <a:gd name="adj1" fmla="val 10800000"/>
                  <a:gd name="adj2" fmla="val 235302"/>
                  <a:gd name="adj3" fmla="val 13665"/>
                </a:avLst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05" name="Group 504">
              <a:extLst>
                <a:ext uri="{FF2B5EF4-FFF2-40B4-BE49-F238E27FC236}">
                  <a16:creationId xmlns:a16="http://schemas.microsoft.com/office/drawing/2014/main" id="{B1353D32-FCA5-0B82-A4F8-67BDA259A232}"/>
                </a:ext>
              </a:extLst>
            </p:cNvPr>
            <p:cNvGrpSpPr/>
            <p:nvPr/>
          </p:nvGrpSpPr>
          <p:grpSpPr>
            <a:xfrm>
              <a:off x="5932360" y="3530564"/>
              <a:ext cx="73152" cy="222966"/>
              <a:chOff x="2745315" y="2258002"/>
              <a:chExt cx="73152" cy="222966"/>
            </a:xfrm>
          </p:grpSpPr>
          <p:sp>
            <p:nvSpPr>
              <p:cNvPr id="506" name="Flowchart: Connector 221">
                <a:extLst>
                  <a:ext uri="{FF2B5EF4-FFF2-40B4-BE49-F238E27FC236}">
                    <a16:creationId xmlns:a16="http://schemas.microsoft.com/office/drawing/2014/main" id="{02EC6E66-8FB2-30AE-45EA-92F6C8D551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45315" y="2258002"/>
                <a:ext cx="73152" cy="73152"/>
              </a:xfrm>
              <a:prstGeom prst="flowChartConnector">
                <a:avLst/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07" name="Curved Connector 45">
                <a:extLst>
                  <a:ext uri="{FF2B5EF4-FFF2-40B4-BE49-F238E27FC236}">
                    <a16:creationId xmlns:a16="http://schemas.microsoft.com/office/drawing/2014/main" id="{071FE246-90A7-9B3A-E907-1699FE629CE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781891" y="2304011"/>
                <a:ext cx="0" cy="176957"/>
              </a:xfrm>
              <a:prstGeom prst="straightConnector1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508" name="Group 507">
              <a:extLst>
                <a:ext uri="{FF2B5EF4-FFF2-40B4-BE49-F238E27FC236}">
                  <a16:creationId xmlns:a16="http://schemas.microsoft.com/office/drawing/2014/main" id="{8C1EDB12-92E2-419F-FEFF-F0BD02DDE19E}"/>
                </a:ext>
              </a:extLst>
            </p:cNvPr>
            <p:cNvGrpSpPr/>
            <p:nvPr/>
          </p:nvGrpSpPr>
          <p:grpSpPr>
            <a:xfrm>
              <a:off x="3130065" y="2953954"/>
              <a:ext cx="153066" cy="243032"/>
              <a:chOff x="3519869" y="2390336"/>
              <a:chExt cx="153066" cy="243032"/>
            </a:xfrm>
          </p:grpSpPr>
          <p:cxnSp>
            <p:nvCxnSpPr>
              <p:cNvPr id="509" name="Curved Connector 45">
                <a:extLst>
                  <a:ext uri="{FF2B5EF4-FFF2-40B4-BE49-F238E27FC236}">
                    <a16:creationId xmlns:a16="http://schemas.microsoft.com/office/drawing/2014/main" id="{5E0179F9-F9D7-D04B-4946-DBA9A84725F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596402" y="2390336"/>
                <a:ext cx="0" cy="90632"/>
              </a:xfrm>
              <a:prstGeom prst="straightConnector1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510" name="Block Arc 509">
                <a:extLst>
                  <a:ext uri="{FF2B5EF4-FFF2-40B4-BE49-F238E27FC236}">
                    <a16:creationId xmlns:a16="http://schemas.microsoft.com/office/drawing/2014/main" id="{902D3D18-A6FE-2C81-8592-DAE9A8FAC614}"/>
                  </a:ext>
                </a:extLst>
              </p:cNvPr>
              <p:cNvSpPr/>
              <p:nvPr/>
            </p:nvSpPr>
            <p:spPr>
              <a:xfrm>
                <a:off x="3519869" y="2480968"/>
                <a:ext cx="153066" cy="152400"/>
              </a:xfrm>
              <a:prstGeom prst="blockArc">
                <a:avLst>
                  <a:gd name="adj1" fmla="val 10800000"/>
                  <a:gd name="adj2" fmla="val 235302"/>
                  <a:gd name="adj3" fmla="val 13665"/>
                </a:avLst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11" name="Group 510">
              <a:extLst>
                <a:ext uri="{FF2B5EF4-FFF2-40B4-BE49-F238E27FC236}">
                  <a16:creationId xmlns:a16="http://schemas.microsoft.com/office/drawing/2014/main" id="{E31604F2-DBAF-7A16-5132-DEC73F39B294}"/>
                </a:ext>
              </a:extLst>
            </p:cNvPr>
            <p:cNvGrpSpPr/>
            <p:nvPr/>
          </p:nvGrpSpPr>
          <p:grpSpPr>
            <a:xfrm>
              <a:off x="3170022" y="3085599"/>
              <a:ext cx="73152" cy="222966"/>
              <a:chOff x="2745315" y="2258002"/>
              <a:chExt cx="73152" cy="222966"/>
            </a:xfrm>
          </p:grpSpPr>
          <p:sp>
            <p:nvSpPr>
              <p:cNvPr id="512" name="Flowchart: Connector 230">
                <a:extLst>
                  <a:ext uri="{FF2B5EF4-FFF2-40B4-BE49-F238E27FC236}">
                    <a16:creationId xmlns:a16="http://schemas.microsoft.com/office/drawing/2014/main" id="{FAD7C65F-17D0-CD65-E56E-F2FB0DACB1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45315" y="2258002"/>
                <a:ext cx="73152" cy="73152"/>
              </a:xfrm>
              <a:prstGeom prst="flowChartConnector">
                <a:avLst/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13" name="Curved Connector 45">
                <a:extLst>
                  <a:ext uri="{FF2B5EF4-FFF2-40B4-BE49-F238E27FC236}">
                    <a16:creationId xmlns:a16="http://schemas.microsoft.com/office/drawing/2014/main" id="{87276937-7C5E-963F-DDB8-0A208F26CDA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781891" y="2304011"/>
                <a:ext cx="0" cy="176957"/>
              </a:xfrm>
              <a:prstGeom prst="straightConnector1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514" name="Rounded Rectangle 513">
              <a:extLst>
                <a:ext uri="{FF2B5EF4-FFF2-40B4-BE49-F238E27FC236}">
                  <a16:creationId xmlns:a16="http://schemas.microsoft.com/office/drawing/2014/main" id="{AA0CF9DF-76CD-853D-6FFF-559DB2B08EC3}"/>
                </a:ext>
              </a:extLst>
            </p:cNvPr>
            <p:cNvSpPr/>
            <p:nvPr/>
          </p:nvSpPr>
          <p:spPr>
            <a:xfrm>
              <a:off x="2371868" y="2813133"/>
              <a:ext cx="3903202" cy="151005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Console</a:t>
              </a:r>
              <a:endPara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5" name="Rounded Rectangle 514">
              <a:extLst>
                <a:ext uri="{FF2B5EF4-FFF2-40B4-BE49-F238E27FC236}">
                  <a16:creationId xmlns:a16="http://schemas.microsoft.com/office/drawing/2014/main" id="{6C995244-C5DE-0C10-209D-FF1D38922E5C}"/>
                </a:ext>
              </a:extLst>
            </p:cNvPr>
            <p:cNvSpPr/>
            <p:nvPr/>
          </p:nvSpPr>
          <p:spPr bwMode="auto">
            <a:xfrm>
              <a:off x="2371868" y="3235824"/>
              <a:ext cx="1700875" cy="151005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mtsTeleoperation</a:t>
              </a:r>
              <a:endPara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6" name="Rounded Rectangle 515">
              <a:extLst>
                <a:ext uri="{FF2B5EF4-FFF2-40B4-BE49-F238E27FC236}">
                  <a16:creationId xmlns:a16="http://schemas.microsoft.com/office/drawing/2014/main" id="{13E403A9-BDBF-60EB-9FB0-D689C4B5310B}"/>
                </a:ext>
              </a:extLst>
            </p:cNvPr>
            <p:cNvSpPr/>
            <p:nvPr/>
          </p:nvSpPr>
          <p:spPr>
            <a:xfrm>
              <a:off x="2371867" y="3386829"/>
              <a:ext cx="612268" cy="1347909"/>
            </a:xfrm>
            <a:prstGeom prst="round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7" name="Rounded Rectangle 516">
              <a:extLst>
                <a:ext uri="{FF2B5EF4-FFF2-40B4-BE49-F238E27FC236}">
                  <a16:creationId xmlns:a16="http://schemas.microsoft.com/office/drawing/2014/main" id="{362AC962-76EB-4DCF-E71A-393F1C884150}"/>
                </a:ext>
              </a:extLst>
            </p:cNvPr>
            <p:cNvSpPr/>
            <p:nvPr/>
          </p:nvSpPr>
          <p:spPr>
            <a:xfrm>
              <a:off x="3443334" y="3390543"/>
              <a:ext cx="629409" cy="1344196"/>
            </a:xfrm>
            <a:prstGeom prst="round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18" name="Group 517">
              <a:extLst>
                <a:ext uri="{FF2B5EF4-FFF2-40B4-BE49-F238E27FC236}">
                  <a16:creationId xmlns:a16="http://schemas.microsoft.com/office/drawing/2014/main" id="{BDA3E748-64CD-9183-F79C-E4C2DCC1370F}"/>
                </a:ext>
              </a:extLst>
            </p:cNvPr>
            <p:cNvGrpSpPr/>
            <p:nvPr/>
          </p:nvGrpSpPr>
          <p:grpSpPr>
            <a:xfrm>
              <a:off x="2602704" y="4409210"/>
              <a:ext cx="153066" cy="243032"/>
              <a:chOff x="3519869" y="2390336"/>
              <a:chExt cx="153066" cy="243032"/>
            </a:xfrm>
          </p:grpSpPr>
          <p:cxnSp>
            <p:nvCxnSpPr>
              <p:cNvPr id="519" name="Curved Connector 45">
                <a:extLst>
                  <a:ext uri="{FF2B5EF4-FFF2-40B4-BE49-F238E27FC236}">
                    <a16:creationId xmlns:a16="http://schemas.microsoft.com/office/drawing/2014/main" id="{F11FFF6C-4ED8-0E99-8575-A9B90C7F85C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596402" y="2390336"/>
                <a:ext cx="0" cy="90632"/>
              </a:xfrm>
              <a:prstGeom prst="straightConnector1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520" name="Block Arc 519">
                <a:extLst>
                  <a:ext uri="{FF2B5EF4-FFF2-40B4-BE49-F238E27FC236}">
                    <a16:creationId xmlns:a16="http://schemas.microsoft.com/office/drawing/2014/main" id="{F23CE24C-133A-A8C8-D793-7DF93D50CFF4}"/>
                  </a:ext>
                </a:extLst>
              </p:cNvPr>
              <p:cNvSpPr/>
              <p:nvPr/>
            </p:nvSpPr>
            <p:spPr>
              <a:xfrm>
                <a:off x="3519869" y="2480968"/>
                <a:ext cx="153066" cy="152400"/>
              </a:xfrm>
              <a:prstGeom prst="blockArc">
                <a:avLst>
                  <a:gd name="adj1" fmla="val 10800000"/>
                  <a:gd name="adj2" fmla="val 235302"/>
                  <a:gd name="adj3" fmla="val 13665"/>
                </a:avLst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21" name="Group 520">
              <a:extLst>
                <a:ext uri="{FF2B5EF4-FFF2-40B4-BE49-F238E27FC236}">
                  <a16:creationId xmlns:a16="http://schemas.microsoft.com/office/drawing/2014/main" id="{E267B5A5-3285-23C8-1A9E-5713346E0B55}"/>
                </a:ext>
              </a:extLst>
            </p:cNvPr>
            <p:cNvGrpSpPr/>
            <p:nvPr/>
          </p:nvGrpSpPr>
          <p:grpSpPr>
            <a:xfrm>
              <a:off x="3681506" y="4411796"/>
              <a:ext cx="153066" cy="243032"/>
              <a:chOff x="3519869" y="2390336"/>
              <a:chExt cx="153066" cy="243032"/>
            </a:xfrm>
          </p:grpSpPr>
          <p:cxnSp>
            <p:nvCxnSpPr>
              <p:cNvPr id="522" name="Curved Connector 45">
                <a:extLst>
                  <a:ext uri="{FF2B5EF4-FFF2-40B4-BE49-F238E27FC236}">
                    <a16:creationId xmlns:a16="http://schemas.microsoft.com/office/drawing/2014/main" id="{AC892503-A6AC-7FB2-7DFE-A43629CB52B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596402" y="2390336"/>
                <a:ext cx="0" cy="90632"/>
              </a:xfrm>
              <a:prstGeom prst="straightConnector1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523" name="Block Arc 522">
                <a:extLst>
                  <a:ext uri="{FF2B5EF4-FFF2-40B4-BE49-F238E27FC236}">
                    <a16:creationId xmlns:a16="http://schemas.microsoft.com/office/drawing/2014/main" id="{D12A425A-AC6C-91A6-5806-3FEF8DEA9B7A}"/>
                  </a:ext>
                </a:extLst>
              </p:cNvPr>
              <p:cNvSpPr/>
              <p:nvPr/>
            </p:nvSpPr>
            <p:spPr>
              <a:xfrm>
                <a:off x="3519869" y="2480968"/>
                <a:ext cx="153066" cy="152400"/>
              </a:xfrm>
              <a:prstGeom prst="blockArc">
                <a:avLst>
                  <a:gd name="adj1" fmla="val 10800000"/>
                  <a:gd name="adj2" fmla="val 235302"/>
                  <a:gd name="adj3" fmla="val 13665"/>
                </a:avLst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24" name="Group 523">
              <a:extLst>
                <a:ext uri="{FF2B5EF4-FFF2-40B4-BE49-F238E27FC236}">
                  <a16:creationId xmlns:a16="http://schemas.microsoft.com/office/drawing/2014/main" id="{E86C058A-A82A-83AE-5622-ABC387B59F4D}"/>
                </a:ext>
              </a:extLst>
            </p:cNvPr>
            <p:cNvGrpSpPr/>
            <p:nvPr/>
          </p:nvGrpSpPr>
          <p:grpSpPr>
            <a:xfrm>
              <a:off x="4815267" y="4410970"/>
              <a:ext cx="153066" cy="243032"/>
              <a:chOff x="3519869" y="2390336"/>
              <a:chExt cx="153066" cy="243032"/>
            </a:xfrm>
          </p:grpSpPr>
          <p:cxnSp>
            <p:nvCxnSpPr>
              <p:cNvPr id="525" name="Curved Connector 45">
                <a:extLst>
                  <a:ext uri="{FF2B5EF4-FFF2-40B4-BE49-F238E27FC236}">
                    <a16:creationId xmlns:a16="http://schemas.microsoft.com/office/drawing/2014/main" id="{F23AE633-C30D-49AE-29A1-3C3FB5E0E54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596402" y="2390336"/>
                <a:ext cx="0" cy="90632"/>
              </a:xfrm>
              <a:prstGeom prst="straightConnector1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526" name="Block Arc 525">
                <a:extLst>
                  <a:ext uri="{FF2B5EF4-FFF2-40B4-BE49-F238E27FC236}">
                    <a16:creationId xmlns:a16="http://schemas.microsoft.com/office/drawing/2014/main" id="{EAC03CEE-2429-FFFB-1BBD-9AEEEFDF1E27}"/>
                  </a:ext>
                </a:extLst>
              </p:cNvPr>
              <p:cNvSpPr/>
              <p:nvPr/>
            </p:nvSpPr>
            <p:spPr>
              <a:xfrm>
                <a:off x="3519869" y="2480968"/>
                <a:ext cx="153066" cy="152400"/>
              </a:xfrm>
              <a:prstGeom prst="blockArc">
                <a:avLst>
                  <a:gd name="adj1" fmla="val 10800000"/>
                  <a:gd name="adj2" fmla="val 235302"/>
                  <a:gd name="adj3" fmla="val 13665"/>
                </a:avLst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27" name="Group 526">
              <a:extLst>
                <a:ext uri="{FF2B5EF4-FFF2-40B4-BE49-F238E27FC236}">
                  <a16:creationId xmlns:a16="http://schemas.microsoft.com/office/drawing/2014/main" id="{F8AFBCAA-51B9-910D-97B5-22A5F96415DF}"/>
                </a:ext>
              </a:extLst>
            </p:cNvPr>
            <p:cNvGrpSpPr/>
            <p:nvPr/>
          </p:nvGrpSpPr>
          <p:grpSpPr>
            <a:xfrm>
              <a:off x="5884975" y="4412356"/>
              <a:ext cx="153066" cy="243032"/>
              <a:chOff x="3519869" y="2390336"/>
              <a:chExt cx="153066" cy="243032"/>
            </a:xfrm>
          </p:grpSpPr>
          <p:cxnSp>
            <p:nvCxnSpPr>
              <p:cNvPr id="528" name="Curved Connector 45">
                <a:extLst>
                  <a:ext uri="{FF2B5EF4-FFF2-40B4-BE49-F238E27FC236}">
                    <a16:creationId xmlns:a16="http://schemas.microsoft.com/office/drawing/2014/main" id="{8878AE31-4914-2E00-9E09-C9A8566E75C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596402" y="2390336"/>
                <a:ext cx="0" cy="90632"/>
              </a:xfrm>
              <a:prstGeom prst="straightConnector1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529" name="Block Arc 528">
                <a:extLst>
                  <a:ext uri="{FF2B5EF4-FFF2-40B4-BE49-F238E27FC236}">
                    <a16:creationId xmlns:a16="http://schemas.microsoft.com/office/drawing/2014/main" id="{39EFFA8D-A906-5F42-B96C-23DAD19C71A0}"/>
                  </a:ext>
                </a:extLst>
              </p:cNvPr>
              <p:cNvSpPr/>
              <p:nvPr/>
            </p:nvSpPr>
            <p:spPr>
              <a:xfrm>
                <a:off x="3519869" y="2480968"/>
                <a:ext cx="153066" cy="152400"/>
              </a:xfrm>
              <a:prstGeom prst="blockArc">
                <a:avLst>
                  <a:gd name="adj1" fmla="val 10800000"/>
                  <a:gd name="adj2" fmla="val 235302"/>
                  <a:gd name="adj3" fmla="val 13665"/>
                </a:avLst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30" name="TextBox 529">
              <a:extLst>
                <a:ext uri="{FF2B5EF4-FFF2-40B4-BE49-F238E27FC236}">
                  <a16:creationId xmlns:a16="http://schemas.microsoft.com/office/drawing/2014/main" id="{0BA64520-2D61-0D03-4760-4EF2617A6171}"/>
                </a:ext>
              </a:extLst>
            </p:cNvPr>
            <p:cNvSpPr txBox="1"/>
            <p:nvPr/>
          </p:nvSpPr>
          <p:spPr>
            <a:xfrm>
              <a:off x="3273654" y="4533879"/>
              <a:ext cx="322748" cy="153888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</a:rPr>
                <a:t>PSM1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31" name="TextBox 530">
              <a:extLst>
                <a:ext uri="{FF2B5EF4-FFF2-40B4-BE49-F238E27FC236}">
                  <a16:creationId xmlns:a16="http://schemas.microsoft.com/office/drawing/2014/main" id="{B710A8CB-F8D1-8149-084E-E8263A1810CA}"/>
                </a:ext>
              </a:extLst>
            </p:cNvPr>
            <p:cNvSpPr txBox="1"/>
            <p:nvPr/>
          </p:nvSpPr>
          <p:spPr>
            <a:xfrm>
              <a:off x="4411080" y="4533879"/>
              <a:ext cx="379376" cy="153888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</a:rPr>
                <a:t>MTMR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32" name="TextBox 531">
              <a:extLst>
                <a:ext uri="{FF2B5EF4-FFF2-40B4-BE49-F238E27FC236}">
                  <a16:creationId xmlns:a16="http://schemas.microsoft.com/office/drawing/2014/main" id="{6D309330-95BA-1CEA-5B2F-EEE9DCFC7A93}"/>
                </a:ext>
              </a:extLst>
            </p:cNvPr>
            <p:cNvSpPr txBox="1"/>
            <p:nvPr/>
          </p:nvSpPr>
          <p:spPr>
            <a:xfrm>
              <a:off x="5509736" y="4533879"/>
              <a:ext cx="357664" cy="153888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</a:rPr>
                <a:t>PSM2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33" name="TextBox 532">
              <a:extLst>
                <a:ext uri="{FF2B5EF4-FFF2-40B4-BE49-F238E27FC236}">
                  <a16:creationId xmlns:a16="http://schemas.microsoft.com/office/drawing/2014/main" id="{FC77898B-41DB-6E56-B76E-8AFFBC83EC7E}"/>
                </a:ext>
              </a:extLst>
            </p:cNvPr>
            <p:cNvSpPr txBox="1"/>
            <p:nvPr/>
          </p:nvSpPr>
          <p:spPr>
            <a:xfrm>
              <a:off x="2233807" y="4533879"/>
              <a:ext cx="348611" cy="153888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</a:rPr>
                <a:t>MTML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34" name="TextBox 533">
              <a:extLst>
                <a:ext uri="{FF2B5EF4-FFF2-40B4-BE49-F238E27FC236}">
                  <a16:creationId xmlns:a16="http://schemas.microsoft.com/office/drawing/2014/main" id="{5AD71B7C-BE9B-9BE1-AC30-C8A7DF9226EF}"/>
                </a:ext>
              </a:extLst>
            </p:cNvPr>
            <p:cNvSpPr txBox="1"/>
            <p:nvPr/>
          </p:nvSpPr>
          <p:spPr>
            <a:xfrm>
              <a:off x="4976051" y="5143337"/>
              <a:ext cx="7145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prstClr val="black"/>
                  </a:solidFill>
                  <a:latin typeface="Calibri"/>
                </a:rPr>
                <a:t>provided</a:t>
              </a:r>
            </a:p>
          </p:txBody>
        </p:sp>
        <p:sp>
          <p:nvSpPr>
            <p:cNvPr id="535" name="TextBox 534">
              <a:extLst>
                <a:ext uri="{FF2B5EF4-FFF2-40B4-BE49-F238E27FC236}">
                  <a16:creationId xmlns:a16="http://schemas.microsoft.com/office/drawing/2014/main" id="{E8B754C2-8C9E-1C28-3CED-0736D6196957}"/>
                </a:ext>
              </a:extLst>
            </p:cNvPr>
            <p:cNvSpPr txBox="1"/>
            <p:nvPr/>
          </p:nvSpPr>
          <p:spPr>
            <a:xfrm>
              <a:off x="5866794" y="5145555"/>
              <a:ext cx="7145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prstClr val="black"/>
                  </a:solidFill>
                  <a:latin typeface="Calibri"/>
                </a:rPr>
                <a:t>required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EBA8CF5-C0DE-7E06-37EE-10C02838F1EE}"/>
              </a:ext>
            </a:extLst>
          </p:cNvPr>
          <p:cNvSpPr txBox="1"/>
          <p:nvPr/>
        </p:nvSpPr>
        <p:spPr>
          <a:xfrm>
            <a:off x="1393633" y="6231752"/>
            <a:ext cx="8620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components, see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github.com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jhu-cisst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cisst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/wiki/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cisstMultiTask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-concepts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605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74C94-B334-346E-B382-578EC7D52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Software: Console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8E241-6A0A-03CA-2E48-0E585E00A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368" y="1810162"/>
            <a:ext cx="4028090" cy="4459561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Create components based on console configuration file (IO, PID, Arm, GUI, ROS)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Manages state of arms and teleoperation components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Configuration files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JSON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B97D9CC-71A1-94B2-F81E-00A4F23C826E}"/>
              </a:ext>
            </a:extLst>
          </p:cNvPr>
          <p:cNvGrpSpPr/>
          <p:nvPr/>
        </p:nvGrpSpPr>
        <p:grpSpPr>
          <a:xfrm>
            <a:off x="4483100" y="1640422"/>
            <a:ext cx="7708900" cy="4824447"/>
            <a:chOff x="4483100" y="1286653"/>
            <a:chExt cx="7708900" cy="4824447"/>
          </a:xfrm>
        </p:grpSpPr>
        <p:pic>
          <p:nvPicPr>
            <p:cNvPr id="5" name="Picture 4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8F932093-0F91-1601-D950-E969656B5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83100" y="1855678"/>
              <a:ext cx="7708900" cy="37211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AAB03A3-86A4-7EE3-A1DD-34E8DD1C78BF}"/>
                </a:ext>
              </a:extLst>
            </p:cNvPr>
            <p:cNvSpPr/>
            <p:nvPr/>
          </p:nvSpPr>
          <p:spPr>
            <a:xfrm>
              <a:off x="5297214" y="1825624"/>
              <a:ext cx="2711669" cy="44461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1E7971-B162-E537-CC57-DCDE0B6C4B70}"/>
                </a:ext>
              </a:extLst>
            </p:cNvPr>
            <p:cNvSpPr/>
            <p:nvPr/>
          </p:nvSpPr>
          <p:spPr>
            <a:xfrm>
              <a:off x="4483100" y="1825624"/>
              <a:ext cx="814114" cy="37211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CD72BAE-BFC8-2CB5-3630-7B9223A27844}"/>
                </a:ext>
              </a:extLst>
            </p:cNvPr>
            <p:cNvSpPr/>
            <p:nvPr/>
          </p:nvSpPr>
          <p:spPr>
            <a:xfrm>
              <a:off x="5297213" y="4924890"/>
              <a:ext cx="4593021" cy="62183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23A3E36-CC3E-7D58-8418-C1D3D3A4DD02}"/>
                </a:ext>
              </a:extLst>
            </p:cNvPr>
            <p:cNvSpPr txBox="1"/>
            <p:nvPr/>
          </p:nvSpPr>
          <p:spPr>
            <a:xfrm>
              <a:off x="4623877" y="1286653"/>
              <a:ext cx="723275" cy="36933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State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07E6D65-D076-16B0-36DA-6DB38FF648CB}"/>
                </a:ext>
              </a:extLst>
            </p:cNvPr>
            <p:cNvSpPr txBox="1"/>
            <p:nvPr/>
          </p:nvSpPr>
          <p:spPr>
            <a:xfrm>
              <a:off x="5657534" y="1286653"/>
              <a:ext cx="2386231" cy="36933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Component’s widgets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3058857-DACE-FC94-28D6-F43A0CE411C0}"/>
                </a:ext>
              </a:extLst>
            </p:cNvPr>
            <p:cNvSpPr txBox="1"/>
            <p:nvPr/>
          </p:nvSpPr>
          <p:spPr>
            <a:xfrm>
              <a:off x="7033253" y="5741768"/>
              <a:ext cx="1236236" cy="36933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Messages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B3EDBB7-2FD6-5B74-2525-8B19B8131537}"/>
                </a:ext>
              </a:extLst>
            </p:cNvPr>
            <p:cNvCxnSpPr>
              <a:cxnSpLocks/>
              <a:stCxn id="10" idx="2"/>
              <a:endCxn id="7" idx="0"/>
            </p:cNvCxnSpPr>
            <p:nvPr/>
          </p:nvCxnSpPr>
          <p:spPr>
            <a:xfrm flipH="1">
              <a:off x="4890157" y="1655985"/>
              <a:ext cx="95358" cy="16963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3B4941B-75DF-8623-A6D7-DB23DBA64061}"/>
                </a:ext>
              </a:extLst>
            </p:cNvPr>
            <p:cNvCxnSpPr>
              <a:cxnSpLocks/>
              <a:stCxn id="11" idx="2"/>
              <a:endCxn id="6" idx="0"/>
            </p:cNvCxnSpPr>
            <p:nvPr/>
          </p:nvCxnSpPr>
          <p:spPr>
            <a:xfrm flipH="1">
              <a:off x="6653049" y="1655985"/>
              <a:ext cx="197601" cy="16963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9284E2E-E62C-0D44-7D91-9A8CBA7B6597}"/>
                </a:ext>
              </a:extLst>
            </p:cNvPr>
            <p:cNvCxnSpPr>
              <a:cxnSpLocks/>
              <a:stCxn id="12" idx="0"/>
              <a:endCxn id="8" idx="2"/>
            </p:cNvCxnSpPr>
            <p:nvPr/>
          </p:nvCxnSpPr>
          <p:spPr>
            <a:xfrm flipH="1" flipV="1">
              <a:off x="7593724" y="5546724"/>
              <a:ext cx="57647" cy="19504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3079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1367</Words>
  <Application>Microsoft Macintosh PowerPoint</Application>
  <PresentationFormat>Widescreen</PresentationFormat>
  <Paragraphs>325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Aptos</vt:lpstr>
      <vt:lpstr>Aptos Display</vt:lpstr>
      <vt:lpstr>Arial</vt:lpstr>
      <vt:lpstr>Calibri</vt:lpstr>
      <vt:lpstr>Courier New</vt:lpstr>
      <vt:lpstr>Office Theme</vt:lpstr>
      <vt:lpstr>dVRK Software Overview</vt:lpstr>
      <vt:lpstr>Content</vt:lpstr>
      <vt:lpstr>dVRKs are all different</vt:lpstr>
      <vt:lpstr>Technical skills required</vt:lpstr>
      <vt:lpstr>Software distribution</vt:lpstr>
      <vt:lpstr>Software features</vt:lpstr>
      <vt:lpstr>Content</vt:lpstr>
      <vt:lpstr>Software architecture</vt:lpstr>
      <vt:lpstr>Software: Console</vt:lpstr>
      <vt:lpstr>Software: Console</vt:lpstr>
      <vt:lpstr>Software: IO</vt:lpstr>
      <vt:lpstr>Software: PID</vt:lpstr>
      <vt:lpstr>Software: Arm</vt:lpstr>
      <vt:lpstr>Software: Teleoperation</vt:lpstr>
      <vt:lpstr>Content</vt:lpstr>
      <vt:lpstr>API?</vt:lpstr>
      <vt:lpstr>API: CRTK (JHU, WPI, UW)</vt:lpstr>
      <vt:lpstr>API: Operating State</vt:lpstr>
      <vt:lpstr>API: Robot Commands</vt:lpstr>
      <vt:lpstr>API: Robot Commands</vt:lpstr>
      <vt:lpstr>Content</vt:lpstr>
      <vt:lpstr>User applications: ROS</vt:lpstr>
      <vt:lpstr>User applications: ROS + CRTK Python Client</vt:lpstr>
      <vt:lpstr>User applications: C++</vt:lpstr>
      <vt:lpstr>User applications: managing CPU and IO loads</vt:lpstr>
      <vt:lpstr>Content</vt:lpstr>
      <vt:lpstr>Tools: Python scripts</vt:lpstr>
      <vt:lpstr>Tools: simulation (kinematic only)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Anton Deguet</dc:creator>
  <cp:lastModifiedBy>Anton Deguet</cp:lastModifiedBy>
  <cp:revision>21</cp:revision>
  <dcterms:created xsi:type="dcterms:W3CDTF">2024-07-14T19:40:09Z</dcterms:created>
  <dcterms:modified xsi:type="dcterms:W3CDTF">2024-07-15T13:49:19Z</dcterms:modified>
</cp:coreProperties>
</file>